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8" r:id="rId1"/>
  </p:sldMasterIdLst>
  <p:sldIdLst>
    <p:sldId id="256" r:id="rId2"/>
    <p:sldId id="261" r:id="rId3"/>
    <p:sldId id="257" r:id="rId4"/>
    <p:sldId id="294" r:id="rId5"/>
    <p:sldId id="262" r:id="rId6"/>
    <p:sldId id="263" r:id="rId7"/>
    <p:sldId id="264" r:id="rId8"/>
    <p:sldId id="295" r:id="rId9"/>
    <p:sldId id="258" r:id="rId10"/>
    <p:sldId id="291" r:id="rId11"/>
    <p:sldId id="292" r:id="rId12"/>
    <p:sldId id="293" r:id="rId13"/>
    <p:sldId id="289" r:id="rId14"/>
    <p:sldId id="290" r:id="rId15"/>
    <p:sldId id="306" r:id="rId16"/>
    <p:sldId id="297" r:id="rId17"/>
    <p:sldId id="308" r:id="rId18"/>
    <p:sldId id="298" r:id="rId19"/>
    <p:sldId id="299" r:id="rId20"/>
    <p:sldId id="307" r:id="rId21"/>
    <p:sldId id="267" r:id="rId22"/>
    <p:sldId id="268" r:id="rId23"/>
    <p:sldId id="277" r:id="rId24"/>
    <p:sldId id="281" r:id="rId25"/>
    <p:sldId id="270" r:id="rId26"/>
    <p:sldId id="274" r:id="rId27"/>
    <p:sldId id="269" r:id="rId28"/>
    <p:sldId id="272" r:id="rId29"/>
    <p:sldId id="276" r:id="rId30"/>
    <p:sldId id="271" r:id="rId31"/>
    <p:sldId id="305" r:id="rId32"/>
    <p:sldId id="304" r:id="rId33"/>
    <p:sldId id="279" r:id="rId34"/>
    <p:sldId id="280" r:id="rId35"/>
    <p:sldId id="282" r:id="rId36"/>
    <p:sldId id="303" r:id="rId37"/>
    <p:sldId id="300" r:id="rId38"/>
    <p:sldId id="301" r:id="rId39"/>
    <p:sldId id="302" r:id="rId40"/>
    <p:sldId id="296" r:id="rId41"/>
    <p:sldId id="287" r:id="rId42"/>
    <p:sldId id="288"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67357D-14CE-42BB-9A82-81A764259D17}" v="5" dt="2022-06-16T03:50:36.072"/>
    <p1510:client id="{4A384B17-A2F6-4430-9E35-4CCC949BC952}" v="121" dt="2022-07-14T05:53:47.151"/>
    <p1510:client id="{77DA72DC-FB1D-4E01-ACEE-B2D5AC9E890D}" v="18" dt="2022-07-14T04:01:12.843"/>
    <p1510:client id="{8384A29A-17F9-4268-BF10-7379FE8A134D}" v="312" dt="2022-07-09T08:28:55.720"/>
    <p1510:client id="{851D369B-BEEB-432C-A562-A021C119FA18}" v="963" dt="2022-06-16T07:11:06.156"/>
    <p1510:client id="{94BCEEB7-7952-478D-A896-2C980EE443E4}" v="2" dt="2022-07-09T03:20:06.628"/>
    <p1510:client id="{A13BF09A-6C07-4321-B43F-8323A5F8CD15}" v="842" dt="2022-06-16T07:10:26.983"/>
    <p1510:client id="{A283139C-CC43-41F7-B0F0-6F9023CFAE22}" v="229" dt="2022-06-17T05:13:46.175"/>
    <p1510:client id="{A8BCCCFF-745F-47FD-8359-93EDCDDECBEA}" v="468" dt="2022-07-13T13:43:09.237"/>
    <p1510:client id="{C1A2A0C2-F4B9-4250-9EED-D09A7CB88251}" v="1" dt="2022-07-14T07:26:10.461"/>
    <p1510:client id="{D6454F62-4B25-4ED2-B880-DD46F2A9723F}" v="432" dt="2022-06-16T07:10:18.418"/>
    <p1510:client id="{E6C4BC93-ED5F-47B2-BC24-0A7DE2A59FB7}" v="835" dt="2022-06-16T14:34:39.917"/>
    <p1510:client id="{E7196E31-9C3D-48F5-AE9B-EECD75E43959}" v="83" dt="2022-06-16T14:53:44.075"/>
    <p1510:client id="{F4411A71-6ECA-4CC1-8AB3-DEBE9446AE59}" v="75" dt="2022-06-17T08:26:40.812"/>
    <p1510:client id="{FA298DEA-D7E6-472F-9FAF-AE8432D52300}" v="2" dt="2022-07-14T05:58:26.397"/>
    <p1510:client id="{FF382692-04B2-4499-A933-89C0DEF37B86}" v="822" dt="2022-06-17T09:29:08.6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f77927a8ba7478b5" providerId="Windows Live" clId="Web-{E7196E31-9C3D-48F5-AE9B-EECD75E43959}"/>
    <pc:docChg chg="modSld">
      <pc:chgData name="Guest User" userId="f77927a8ba7478b5" providerId="Windows Live" clId="Web-{E7196E31-9C3D-48F5-AE9B-EECD75E43959}" dt="2022-06-16T14:53:44.075" v="77"/>
      <pc:docMkLst>
        <pc:docMk/>
      </pc:docMkLst>
      <pc:sldChg chg="addSp delSp modSp">
        <pc:chgData name="Guest User" userId="f77927a8ba7478b5" providerId="Windows Live" clId="Web-{E7196E31-9C3D-48F5-AE9B-EECD75E43959}" dt="2022-06-16T14:41:38.779" v="29" actId="1076"/>
        <pc:sldMkLst>
          <pc:docMk/>
          <pc:sldMk cId="2868710785" sldId="257"/>
        </pc:sldMkLst>
        <pc:spChg chg="mod">
          <ac:chgData name="Guest User" userId="f77927a8ba7478b5" providerId="Windows Live" clId="Web-{E7196E31-9C3D-48F5-AE9B-EECD75E43959}" dt="2022-06-16T14:41:38.779" v="29" actId="1076"/>
          <ac:spMkLst>
            <pc:docMk/>
            <pc:sldMk cId="2868710785" sldId="257"/>
            <ac:spMk id="2" creationId="{2E44F9CC-5F99-2865-4562-C1A52F90BEE4}"/>
          </ac:spMkLst>
        </pc:spChg>
        <pc:spChg chg="mod">
          <ac:chgData name="Guest User" userId="f77927a8ba7478b5" providerId="Windows Live" clId="Web-{E7196E31-9C3D-48F5-AE9B-EECD75E43959}" dt="2022-06-16T14:41:32.420" v="28" actId="1076"/>
          <ac:spMkLst>
            <pc:docMk/>
            <pc:sldMk cId="2868710785" sldId="257"/>
            <ac:spMk id="3" creationId="{47D1CFEE-2FB6-F81A-D0EE-CFA576C88934}"/>
          </ac:spMkLst>
        </pc:spChg>
        <pc:spChg chg="del">
          <ac:chgData name="Guest User" userId="f77927a8ba7478b5" providerId="Windows Live" clId="Web-{E7196E31-9C3D-48F5-AE9B-EECD75E43959}" dt="2022-06-16T14:35:33.897" v="0"/>
          <ac:spMkLst>
            <pc:docMk/>
            <pc:sldMk cId="2868710785" sldId="257"/>
            <ac:spMk id="8" creationId="{73A25D70-4A55-4F72-B9C5-A69CDBF4DB42}"/>
          </ac:spMkLst>
        </pc:spChg>
        <pc:spChg chg="del">
          <ac:chgData name="Guest User" userId="f77927a8ba7478b5" providerId="Windows Live" clId="Web-{E7196E31-9C3D-48F5-AE9B-EECD75E43959}" dt="2022-06-16T14:35:33.897" v="0"/>
          <ac:spMkLst>
            <pc:docMk/>
            <pc:sldMk cId="2868710785" sldId="257"/>
            <ac:spMk id="10" creationId="{54957100-6D8B-4161-9F2F-C0A949EC84C4}"/>
          </ac:spMkLst>
        </pc:spChg>
        <pc:spChg chg="del">
          <ac:chgData name="Guest User" userId="f77927a8ba7478b5" providerId="Windows Live" clId="Web-{E7196E31-9C3D-48F5-AE9B-EECD75E43959}" dt="2022-06-16T14:35:33.897" v="0"/>
          <ac:spMkLst>
            <pc:docMk/>
            <pc:sldMk cId="2868710785" sldId="257"/>
            <ac:spMk id="12" creationId="{0BD8B065-EE51-4AE2-A94C-86249998FD7B}"/>
          </ac:spMkLst>
        </pc:spChg>
        <pc:spChg chg="add">
          <ac:chgData name="Guest User" userId="f77927a8ba7478b5" providerId="Windows Live" clId="Web-{E7196E31-9C3D-48F5-AE9B-EECD75E43959}" dt="2022-06-16T14:35:33.897" v="0"/>
          <ac:spMkLst>
            <pc:docMk/>
            <pc:sldMk cId="2868710785" sldId="257"/>
            <ac:spMk id="29" creationId="{6DDA8CE9-E0A6-4FF2-823D-D08607606DC2}"/>
          </ac:spMkLst>
        </pc:spChg>
        <pc:spChg chg="add">
          <ac:chgData name="Guest User" userId="f77927a8ba7478b5" providerId="Windows Live" clId="Web-{E7196E31-9C3D-48F5-AE9B-EECD75E43959}" dt="2022-06-16T14:35:33.897" v="0"/>
          <ac:spMkLst>
            <pc:docMk/>
            <pc:sldMk cId="2868710785" sldId="257"/>
            <ac:spMk id="31" creationId="{11195564-33B9-434B-9641-764F5905A56F}"/>
          </ac:spMkLst>
        </pc:spChg>
        <pc:grpChg chg="del">
          <ac:chgData name="Guest User" userId="f77927a8ba7478b5" providerId="Windows Live" clId="Web-{E7196E31-9C3D-48F5-AE9B-EECD75E43959}" dt="2022-06-16T14:35:33.897" v="0"/>
          <ac:grpSpMkLst>
            <pc:docMk/>
            <pc:sldMk cId="2868710785" sldId="257"/>
            <ac:grpSpMk id="14" creationId="{18999293-B054-4B57-A26F-D04C2BB11338}"/>
          </ac:grpSpMkLst>
        </pc:grpChg>
        <pc:grpChg chg="del">
          <ac:chgData name="Guest User" userId="f77927a8ba7478b5" providerId="Windows Live" clId="Web-{E7196E31-9C3D-48F5-AE9B-EECD75E43959}" dt="2022-06-16T14:35:33.897" v="0"/>
          <ac:grpSpMkLst>
            <pc:docMk/>
            <pc:sldMk cId="2868710785" sldId="257"/>
            <ac:grpSpMk id="20" creationId="{761945C4-D997-42F3-B59A-984CF0066715}"/>
          </ac:grpSpMkLst>
        </pc:grpChg>
        <pc:grpChg chg="add">
          <ac:chgData name="Guest User" userId="f77927a8ba7478b5" providerId="Windows Live" clId="Web-{E7196E31-9C3D-48F5-AE9B-EECD75E43959}" dt="2022-06-16T14:35:33.897" v="0"/>
          <ac:grpSpMkLst>
            <pc:docMk/>
            <pc:sldMk cId="2868710785" sldId="257"/>
            <ac:grpSpMk id="33" creationId="{1D18C537-E336-47C4-836B-C342A230F8F3}"/>
          </ac:grpSpMkLst>
        </pc:grpChg>
        <pc:grpChg chg="add">
          <ac:chgData name="Guest User" userId="f77927a8ba7478b5" providerId="Windows Live" clId="Web-{E7196E31-9C3D-48F5-AE9B-EECD75E43959}" dt="2022-06-16T14:35:33.897" v="0"/>
          <ac:grpSpMkLst>
            <pc:docMk/>
            <pc:sldMk cId="2868710785" sldId="257"/>
            <ac:grpSpMk id="39" creationId="{5A1259D8-0C3A-4069-A22F-537BBBB61A9C}"/>
          </ac:grpSpMkLst>
        </pc:grpChg>
      </pc:sldChg>
      <pc:sldChg chg="addSp delSp modSp mod setBg">
        <pc:chgData name="Guest User" userId="f77927a8ba7478b5" providerId="Windows Live" clId="Web-{E7196E31-9C3D-48F5-AE9B-EECD75E43959}" dt="2022-06-16T14:53:44.075" v="77"/>
        <pc:sldMkLst>
          <pc:docMk/>
          <pc:sldMk cId="4288541611" sldId="260"/>
        </pc:sldMkLst>
        <pc:spChg chg="mod">
          <ac:chgData name="Guest User" userId="f77927a8ba7478b5" providerId="Windows Live" clId="Web-{E7196E31-9C3D-48F5-AE9B-EECD75E43959}" dt="2022-06-16T14:52:31.136" v="76" actId="1076"/>
          <ac:spMkLst>
            <pc:docMk/>
            <pc:sldMk cId="4288541611" sldId="260"/>
            <ac:spMk id="2" creationId="{4E69EEF6-B773-2342-47F2-485275EE9B8B}"/>
          </ac:spMkLst>
        </pc:spChg>
        <pc:spChg chg="del mod">
          <ac:chgData name="Guest User" userId="f77927a8ba7478b5" providerId="Windows Live" clId="Web-{E7196E31-9C3D-48F5-AE9B-EECD75E43959}" dt="2022-06-16T14:42:10.936" v="32"/>
          <ac:spMkLst>
            <pc:docMk/>
            <pc:sldMk cId="4288541611" sldId="260"/>
            <ac:spMk id="3" creationId="{A8C3F4CF-C25A-FEC1-187C-D5471E6CDEB1}"/>
          </ac:spMkLst>
        </pc:spChg>
        <pc:spChg chg="add mod">
          <ac:chgData name="Guest User" userId="f77927a8ba7478b5" providerId="Windows Live" clId="Web-{E7196E31-9C3D-48F5-AE9B-EECD75E43959}" dt="2022-06-16T14:52:23.089" v="74" actId="1076"/>
          <ac:spMkLst>
            <pc:docMk/>
            <pc:sldMk cId="4288541611" sldId="260"/>
            <ac:spMk id="4" creationId="{52D77D89-CA5A-3DE9-746C-E8A323E0F086}"/>
          </ac:spMkLst>
        </pc:spChg>
        <pc:spChg chg="add">
          <ac:chgData name="Guest User" userId="f77927a8ba7478b5" providerId="Windows Live" clId="Web-{E7196E31-9C3D-48F5-AE9B-EECD75E43959}" dt="2022-06-16T14:38:55.745" v="6"/>
          <ac:spMkLst>
            <pc:docMk/>
            <pc:sldMk cId="4288541611" sldId="260"/>
            <ac:spMk id="8" creationId="{B9008973-65FB-40C1-893A-A58712593D72}"/>
          </ac:spMkLst>
        </pc:spChg>
        <pc:spChg chg="add">
          <ac:chgData name="Guest User" userId="f77927a8ba7478b5" providerId="Windows Live" clId="Web-{E7196E31-9C3D-48F5-AE9B-EECD75E43959}" dt="2022-06-16T14:38:55.745" v="6"/>
          <ac:spMkLst>
            <pc:docMk/>
            <pc:sldMk cId="4288541611" sldId="260"/>
            <ac:spMk id="10" creationId="{2558829B-C7EF-4D51-94DF-A8B1A80C2665}"/>
          </ac:spMkLst>
        </pc:spChg>
        <pc:spChg chg="add">
          <ac:chgData name="Guest User" userId="f77927a8ba7478b5" providerId="Windows Live" clId="Web-{E7196E31-9C3D-48F5-AE9B-EECD75E43959}" dt="2022-06-16T14:38:55.745" v="6"/>
          <ac:spMkLst>
            <pc:docMk/>
            <pc:sldMk cId="4288541611" sldId="260"/>
            <ac:spMk id="12" creationId="{090A6D10-3F68-4EAB-9085-93C36B5FCA59}"/>
          </ac:spMkLst>
        </pc:spChg>
        <pc:spChg chg="add">
          <ac:chgData name="Guest User" userId="f77927a8ba7478b5" providerId="Windows Live" clId="Web-{E7196E31-9C3D-48F5-AE9B-EECD75E43959}" dt="2022-06-16T14:53:44.075" v="77"/>
          <ac:spMkLst>
            <pc:docMk/>
            <pc:sldMk cId="4288541611" sldId="260"/>
            <ac:spMk id="115" creationId="{DFBE4BC7-39C1-810E-F470-C6D28921CE2A}"/>
          </ac:spMkLst>
        </pc:spChg>
        <pc:grpChg chg="add">
          <ac:chgData name="Guest User" userId="f77927a8ba7478b5" providerId="Windows Live" clId="Web-{E7196E31-9C3D-48F5-AE9B-EECD75E43959}" dt="2022-06-16T14:38:55.745" v="6"/>
          <ac:grpSpMkLst>
            <pc:docMk/>
            <pc:sldMk cId="4288541611" sldId="260"/>
            <ac:grpSpMk id="14" creationId="{C38C6B01-5C30-47AE-94D3-B54B34D6880C}"/>
          </ac:grpSpMkLst>
        </pc:grpChg>
        <pc:graphicFrameChg chg="add mod">
          <ac:chgData name="Guest User" userId="f77927a8ba7478b5" providerId="Windows Live" clId="Web-{E7196E31-9C3D-48F5-AE9B-EECD75E43959}" dt="2022-06-16T14:42:44.171" v="36" actId="1076"/>
          <ac:graphicFrameMkLst>
            <pc:docMk/>
            <pc:sldMk cId="4288541611" sldId="260"/>
            <ac:graphicFrameMk id="36" creationId="{02FA6CD3-E7BA-F5AE-F710-7E94AAB55C69}"/>
          </ac:graphicFrameMkLst>
        </pc:graphicFrameChg>
      </pc:sldChg>
      <pc:sldChg chg="addSp modSp mod setBg">
        <pc:chgData name="Guest User" userId="f77927a8ba7478b5" providerId="Windows Live" clId="Web-{E7196E31-9C3D-48F5-AE9B-EECD75E43959}" dt="2022-06-16T14:44:04.313" v="46" actId="20577"/>
        <pc:sldMkLst>
          <pc:docMk/>
          <pc:sldMk cId="1539476425" sldId="262"/>
        </pc:sldMkLst>
        <pc:spChg chg="mod">
          <ac:chgData name="Guest User" userId="f77927a8ba7478b5" providerId="Windows Live" clId="Web-{E7196E31-9C3D-48F5-AE9B-EECD75E43959}" dt="2022-06-16T14:43:28.750" v="38" actId="14100"/>
          <ac:spMkLst>
            <pc:docMk/>
            <pc:sldMk cId="1539476425" sldId="262"/>
            <ac:spMk id="2" creationId="{60908564-F267-4D6C-DDE4-4531E5BD898E}"/>
          </ac:spMkLst>
        </pc:spChg>
        <pc:spChg chg="mod">
          <ac:chgData name="Guest User" userId="f77927a8ba7478b5" providerId="Windows Live" clId="Web-{E7196E31-9C3D-48F5-AE9B-EECD75E43959}" dt="2022-06-16T14:44:04.313" v="46" actId="20577"/>
          <ac:spMkLst>
            <pc:docMk/>
            <pc:sldMk cId="1539476425" sldId="262"/>
            <ac:spMk id="3" creationId="{81794813-A47F-E13D-5D2D-C20468FD7BDA}"/>
          </ac:spMkLst>
        </pc:spChg>
        <pc:spChg chg="add">
          <ac:chgData name="Guest User" userId="f77927a8ba7478b5" providerId="Windows Live" clId="Web-{E7196E31-9C3D-48F5-AE9B-EECD75E43959}" dt="2022-06-16T14:43:18" v="37"/>
          <ac:spMkLst>
            <pc:docMk/>
            <pc:sldMk cId="1539476425" sldId="262"/>
            <ac:spMk id="9" creationId="{04812C46-200A-4DEB-A05E-3ED6C68C2387}"/>
          </ac:spMkLst>
        </pc:spChg>
        <pc:spChg chg="add">
          <ac:chgData name="Guest User" userId="f77927a8ba7478b5" providerId="Windows Live" clId="Web-{E7196E31-9C3D-48F5-AE9B-EECD75E43959}" dt="2022-06-16T14:43:18" v="37"/>
          <ac:spMkLst>
            <pc:docMk/>
            <pc:sldMk cId="1539476425" sldId="262"/>
            <ac:spMk id="11" creationId="{D1EA859B-E555-4109-94F3-6700E046E008}"/>
          </ac:spMkLst>
        </pc:spChg>
        <pc:picChg chg="add">
          <ac:chgData name="Guest User" userId="f77927a8ba7478b5" providerId="Windows Live" clId="Web-{E7196E31-9C3D-48F5-AE9B-EECD75E43959}" dt="2022-06-16T14:43:18" v="37"/>
          <ac:picMkLst>
            <pc:docMk/>
            <pc:sldMk cId="1539476425" sldId="262"/>
            <ac:picMk id="6" creationId="{5354B6E2-AD3C-4E0B-D4A4-A63A600FB2C2}"/>
          </ac:picMkLst>
        </pc:picChg>
      </pc:sldChg>
      <pc:sldChg chg="addSp modSp mod setBg">
        <pc:chgData name="Guest User" userId="f77927a8ba7478b5" providerId="Windows Live" clId="Web-{E7196E31-9C3D-48F5-AE9B-EECD75E43959}" dt="2022-06-16T14:47:15.505" v="54" actId="14100"/>
        <pc:sldMkLst>
          <pc:docMk/>
          <pc:sldMk cId="4043742910" sldId="263"/>
        </pc:sldMkLst>
        <pc:spChg chg="mod">
          <ac:chgData name="Guest User" userId="f77927a8ba7478b5" providerId="Windows Live" clId="Web-{E7196E31-9C3D-48F5-AE9B-EECD75E43959}" dt="2022-06-16T14:46:29.488" v="47"/>
          <ac:spMkLst>
            <pc:docMk/>
            <pc:sldMk cId="4043742910" sldId="263"/>
            <ac:spMk id="2" creationId="{69F5A538-64FD-4B28-D1F7-6AD01E3F1144}"/>
          </ac:spMkLst>
        </pc:spChg>
        <pc:spChg chg="mod">
          <ac:chgData name="Guest User" userId="f77927a8ba7478b5" providerId="Windows Live" clId="Web-{E7196E31-9C3D-48F5-AE9B-EECD75E43959}" dt="2022-06-16T14:47:15.505" v="54" actId="14100"/>
          <ac:spMkLst>
            <pc:docMk/>
            <pc:sldMk cId="4043742910" sldId="263"/>
            <ac:spMk id="3" creationId="{20CF4EAE-E1BB-F990-7684-DBDC21FF3EEF}"/>
          </ac:spMkLst>
        </pc:spChg>
        <pc:spChg chg="add">
          <ac:chgData name="Guest User" userId="f77927a8ba7478b5" providerId="Windows Live" clId="Web-{E7196E31-9C3D-48F5-AE9B-EECD75E43959}" dt="2022-06-16T14:46:29.488" v="47"/>
          <ac:spMkLst>
            <pc:docMk/>
            <pc:sldMk cId="4043742910" sldId="263"/>
            <ac:spMk id="8" creationId="{09588DA8-065E-4F6F-8EFD-43104AB2E0CF}"/>
          </ac:spMkLst>
        </pc:spChg>
        <pc:spChg chg="add">
          <ac:chgData name="Guest User" userId="f77927a8ba7478b5" providerId="Windows Live" clId="Web-{E7196E31-9C3D-48F5-AE9B-EECD75E43959}" dt="2022-06-16T14:46:29.488" v="47"/>
          <ac:spMkLst>
            <pc:docMk/>
            <pc:sldMk cId="4043742910" sldId="263"/>
            <ac:spMk id="10" creationId="{C4285719-470E-454C-AF62-8323075F1F5B}"/>
          </ac:spMkLst>
        </pc:spChg>
        <pc:spChg chg="add">
          <ac:chgData name="Guest User" userId="f77927a8ba7478b5" providerId="Windows Live" clId="Web-{E7196E31-9C3D-48F5-AE9B-EECD75E43959}" dt="2022-06-16T14:46:29.488" v="47"/>
          <ac:spMkLst>
            <pc:docMk/>
            <pc:sldMk cId="4043742910" sldId="263"/>
            <ac:spMk id="12" creationId="{CD9FE4EF-C4D8-49A0-B2FF-81D8DB7D8A24}"/>
          </ac:spMkLst>
        </pc:spChg>
        <pc:spChg chg="add">
          <ac:chgData name="Guest User" userId="f77927a8ba7478b5" providerId="Windows Live" clId="Web-{E7196E31-9C3D-48F5-AE9B-EECD75E43959}" dt="2022-06-16T14:46:29.488" v="47"/>
          <ac:spMkLst>
            <pc:docMk/>
            <pc:sldMk cId="4043742910" sldId="263"/>
            <ac:spMk id="14" creationId="{4300840D-0A0B-4512-BACA-B439D5B9C57C}"/>
          </ac:spMkLst>
        </pc:spChg>
        <pc:spChg chg="add">
          <ac:chgData name="Guest User" userId="f77927a8ba7478b5" providerId="Windows Live" clId="Web-{E7196E31-9C3D-48F5-AE9B-EECD75E43959}" dt="2022-06-16T14:46:29.488" v="47"/>
          <ac:spMkLst>
            <pc:docMk/>
            <pc:sldMk cId="4043742910" sldId="263"/>
            <ac:spMk id="16" creationId="{D2B78728-A580-49A7-84F9-6EF6F583ADE0}"/>
          </ac:spMkLst>
        </pc:spChg>
        <pc:spChg chg="add">
          <ac:chgData name="Guest User" userId="f77927a8ba7478b5" providerId="Windows Live" clId="Web-{E7196E31-9C3D-48F5-AE9B-EECD75E43959}" dt="2022-06-16T14:46:29.488" v="47"/>
          <ac:spMkLst>
            <pc:docMk/>
            <pc:sldMk cId="4043742910" sldId="263"/>
            <ac:spMk id="18" creationId="{38FAA1A1-D861-433F-88FA-1E9D6FD31D11}"/>
          </ac:spMkLst>
        </pc:spChg>
        <pc:spChg chg="add">
          <ac:chgData name="Guest User" userId="f77927a8ba7478b5" providerId="Windows Live" clId="Web-{E7196E31-9C3D-48F5-AE9B-EECD75E43959}" dt="2022-06-16T14:46:29.488" v="47"/>
          <ac:spMkLst>
            <pc:docMk/>
            <pc:sldMk cId="4043742910" sldId="263"/>
            <ac:spMk id="20" creationId="{8D71EDA1-87BF-4D5D-AB79-F346FD19278A}"/>
          </ac:spMkLst>
        </pc:spChg>
      </pc:sldChg>
      <pc:sldChg chg="addSp modSp mod setBg">
        <pc:chgData name="Guest User" userId="f77927a8ba7478b5" providerId="Windows Live" clId="Web-{E7196E31-9C3D-48F5-AE9B-EECD75E43959}" dt="2022-06-16T14:47:55.631" v="60" actId="20577"/>
        <pc:sldMkLst>
          <pc:docMk/>
          <pc:sldMk cId="222457060" sldId="264"/>
        </pc:sldMkLst>
        <pc:spChg chg="mod">
          <ac:chgData name="Guest User" userId="f77927a8ba7478b5" providerId="Windows Live" clId="Web-{E7196E31-9C3D-48F5-AE9B-EECD75E43959}" dt="2022-06-16T14:47:26.364" v="55"/>
          <ac:spMkLst>
            <pc:docMk/>
            <pc:sldMk cId="222457060" sldId="264"/>
            <ac:spMk id="2" creationId="{92DA2B4D-F425-2CAC-8BB3-06720B159FF0}"/>
          </ac:spMkLst>
        </pc:spChg>
        <pc:spChg chg="mod">
          <ac:chgData name="Guest User" userId="f77927a8ba7478b5" providerId="Windows Live" clId="Web-{E7196E31-9C3D-48F5-AE9B-EECD75E43959}" dt="2022-06-16T14:47:55.631" v="60" actId="20577"/>
          <ac:spMkLst>
            <pc:docMk/>
            <pc:sldMk cId="222457060" sldId="264"/>
            <ac:spMk id="3" creationId="{45965D42-4AFA-A206-B940-B29ACA7A4E76}"/>
          </ac:spMkLst>
        </pc:spChg>
        <pc:spChg chg="add">
          <ac:chgData name="Guest User" userId="f77927a8ba7478b5" providerId="Windows Live" clId="Web-{E7196E31-9C3D-48F5-AE9B-EECD75E43959}" dt="2022-06-16T14:47:26.364" v="55"/>
          <ac:spMkLst>
            <pc:docMk/>
            <pc:sldMk cId="222457060" sldId="264"/>
            <ac:spMk id="8" creationId="{09588DA8-065E-4F6F-8EFD-43104AB2E0CF}"/>
          </ac:spMkLst>
        </pc:spChg>
        <pc:spChg chg="add">
          <ac:chgData name="Guest User" userId="f77927a8ba7478b5" providerId="Windows Live" clId="Web-{E7196E31-9C3D-48F5-AE9B-EECD75E43959}" dt="2022-06-16T14:47:26.364" v="55"/>
          <ac:spMkLst>
            <pc:docMk/>
            <pc:sldMk cId="222457060" sldId="264"/>
            <ac:spMk id="10" creationId="{C4285719-470E-454C-AF62-8323075F1F5B}"/>
          </ac:spMkLst>
        </pc:spChg>
        <pc:spChg chg="add">
          <ac:chgData name="Guest User" userId="f77927a8ba7478b5" providerId="Windows Live" clId="Web-{E7196E31-9C3D-48F5-AE9B-EECD75E43959}" dt="2022-06-16T14:47:26.364" v="55"/>
          <ac:spMkLst>
            <pc:docMk/>
            <pc:sldMk cId="222457060" sldId="264"/>
            <ac:spMk id="12" creationId="{CD9FE4EF-C4D8-49A0-B2FF-81D8DB7D8A24}"/>
          </ac:spMkLst>
        </pc:spChg>
        <pc:spChg chg="add">
          <ac:chgData name="Guest User" userId="f77927a8ba7478b5" providerId="Windows Live" clId="Web-{E7196E31-9C3D-48F5-AE9B-EECD75E43959}" dt="2022-06-16T14:47:26.364" v="55"/>
          <ac:spMkLst>
            <pc:docMk/>
            <pc:sldMk cId="222457060" sldId="264"/>
            <ac:spMk id="14" creationId="{4300840D-0A0B-4512-BACA-B439D5B9C57C}"/>
          </ac:spMkLst>
        </pc:spChg>
        <pc:spChg chg="add">
          <ac:chgData name="Guest User" userId="f77927a8ba7478b5" providerId="Windows Live" clId="Web-{E7196E31-9C3D-48F5-AE9B-EECD75E43959}" dt="2022-06-16T14:47:26.364" v="55"/>
          <ac:spMkLst>
            <pc:docMk/>
            <pc:sldMk cId="222457060" sldId="264"/>
            <ac:spMk id="16" creationId="{D2B78728-A580-49A7-84F9-6EF6F583ADE0}"/>
          </ac:spMkLst>
        </pc:spChg>
        <pc:spChg chg="add">
          <ac:chgData name="Guest User" userId="f77927a8ba7478b5" providerId="Windows Live" clId="Web-{E7196E31-9C3D-48F5-AE9B-EECD75E43959}" dt="2022-06-16T14:47:26.364" v="55"/>
          <ac:spMkLst>
            <pc:docMk/>
            <pc:sldMk cId="222457060" sldId="264"/>
            <ac:spMk id="18" creationId="{38FAA1A1-D861-433F-88FA-1E9D6FD31D11}"/>
          </ac:spMkLst>
        </pc:spChg>
        <pc:spChg chg="add">
          <ac:chgData name="Guest User" userId="f77927a8ba7478b5" providerId="Windows Live" clId="Web-{E7196E31-9C3D-48F5-AE9B-EECD75E43959}" dt="2022-06-16T14:47:26.364" v="55"/>
          <ac:spMkLst>
            <pc:docMk/>
            <pc:sldMk cId="222457060" sldId="264"/>
            <ac:spMk id="20" creationId="{8D71EDA1-87BF-4D5D-AB79-F346FD19278A}"/>
          </ac:spMkLst>
        </pc:spChg>
      </pc:sldChg>
    </pc:docChg>
  </pc:docChgLst>
  <pc:docChgLst>
    <pc:chgData name="Guest User" userId="f77927a8ba7478b5" providerId="Windows Live" clId="Web-{F17C55A6-F281-498C-9064-F26551F27A3B}"/>
    <pc:docChg chg="modSld">
      <pc:chgData name="Guest User" userId="f77927a8ba7478b5" providerId="Windows Live" clId="Web-{F17C55A6-F281-498C-9064-F26551F27A3B}" dt="2022-07-11T05:07:59.554" v="0"/>
      <pc:docMkLst>
        <pc:docMk/>
      </pc:docMkLst>
      <pc:sldChg chg="addSp delSp modSp">
        <pc:chgData name="Guest User" userId="f77927a8ba7478b5" providerId="Windows Live" clId="Web-{F17C55A6-F281-498C-9064-F26551F27A3B}" dt="2022-07-11T05:07:59.554" v="0"/>
        <pc:sldMkLst>
          <pc:docMk/>
          <pc:sldMk cId="3750934102" sldId="294"/>
        </pc:sldMkLst>
        <pc:spChg chg="mod">
          <ac:chgData name="Guest User" userId="f77927a8ba7478b5" providerId="Windows Live" clId="Web-{F17C55A6-F281-498C-9064-F26551F27A3B}" dt="2022-07-11T05:07:59.554" v="0"/>
          <ac:spMkLst>
            <pc:docMk/>
            <pc:sldMk cId="3750934102" sldId="294"/>
            <ac:spMk id="2" creationId="{FC83500A-5BBB-AF9E-AAD1-C742CA850878}"/>
          </ac:spMkLst>
        </pc:spChg>
        <pc:spChg chg="mod">
          <ac:chgData name="Guest User" userId="f77927a8ba7478b5" providerId="Windows Live" clId="Web-{F17C55A6-F281-498C-9064-F26551F27A3B}" dt="2022-07-11T05:07:59.554" v="0"/>
          <ac:spMkLst>
            <pc:docMk/>
            <pc:sldMk cId="3750934102" sldId="294"/>
            <ac:spMk id="3" creationId="{69CFE488-5D05-6FCF-2849-1718B5C3271E}"/>
          </ac:spMkLst>
        </pc:spChg>
        <pc:spChg chg="del">
          <ac:chgData name="Guest User" userId="f77927a8ba7478b5" providerId="Windows Live" clId="Web-{F17C55A6-F281-498C-9064-F26551F27A3B}" dt="2022-07-11T05:07:59.554" v="0"/>
          <ac:spMkLst>
            <pc:docMk/>
            <pc:sldMk cId="3750934102" sldId="294"/>
            <ac:spMk id="8" creationId="{907EF6B7-1338-4443-8C46-6A318D952DFD}"/>
          </ac:spMkLst>
        </pc:spChg>
        <pc:spChg chg="del">
          <ac:chgData name="Guest User" userId="f77927a8ba7478b5" providerId="Windows Live" clId="Web-{F17C55A6-F281-498C-9064-F26551F27A3B}" dt="2022-07-11T05:07:59.554" v="0"/>
          <ac:spMkLst>
            <pc:docMk/>
            <pc:sldMk cId="3750934102" sldId="294"/>
            <ac:spMk id="10" creationId="{DAAE4CDD-124C-4DCF-9584-B6033B545DD5}"/>
          </ac:spMkLst>
        </pc:spChg>
        <pc:spChg chg="del">
          <ac:chgData name="Guest User" userId="f77927a8ba7478b5" providerId="Windows Live" clId="Web-{F17C55A6-F281-498C-9064-F26551F27A3B}" dt="2022-07-11T05:07:59.554" v="0"/>
          <ac:spMkLst>
            <pc:docMk/>
            <pc:sldMk cId="3750934102" sldId="294"/>
            <ac:spMk id="12" creationId="{081E4A58-353D-44AE-B2FC-2A74E2E400F7}"/>
          </ac:spMkLst>
        </pc:spChg>
        <pc:picChg chg="add">
          <ac:chgData name="Guest User" userId="f77927a8ba7478b5" providerId="Windows Live" clId="Web-{F17C55A6-F281-498C-9064-F26551F27A3B}" dt="2022-07-11T05:07:59.554" v="0"/>
          <ac:picMkLst>
            <pc:docMk/>
            <pc:sldMk cId="3750934102" sldId="294"/>
            <ac:picMk id="14" creationId="{6A9F26F4-89EF-85FB-8091-5392CE6C2870}"/>
          </ac:picMkLst>
        </pc:picChg>
        <pc:cxnChg chg="add">
          <ac:chgData name="Guest User" userId="f77927a8ba7478b5" providerId="Windows Live" clId="Web-{F17C55A6-F281-498C-9064-F26551F27A3B}" dt="2022-07-11T05:07:59.554" v="0"/>
          <ac:cxnSpMkLst>
            <pc:docMk/>
            <pc:sldMk cId="3750934102" sldId="294"/>
            <ac:cxnSpMk id="18" creationId="{A7F400EE-A8A5-48AF-B4D6-291B52C6F0B0}"/>
          </ac:cxnSpMkLst>
        </pc:cxnChg>
      </pc:sldChg>
    </pc:docChg>
  </pc:docChgLst>
  <pc:docChgLst>
    <pc:chgData name="Guest User" userId="f77927a8ba7478b5" providerId="Windows Live" clId="Web-{E6C4BC93-ED5F-47B2-BC24-0A7DE2A59FB7}"/>
    <pc:docChg chg="addSld delSld modSld sldOrd">
      <pc:chgData name="Guest User" userId="f77927a8ba7478b5" providerId="Windows Live" clId="Web-{E6C4BC93-ED5F-47B2-BC24-0A7DE2A59FB7}" dt="2022-06-16T14:34:39.917" v="843" actId="20577"/>
      <pc:docMkLst>
        <pc:docMk/>
      </pc:docMkLst>
      <pc:sldChg chg="addSp delSp modSp mod setClrOvrMap">
        <pc:chgData name="Guest User" userId="f77927a8ba7478b5" providerId="Windows Live" clId="Web-{E6C4BC93-ED5F-47B2-BC24-0A7DE2A59FB7}" dt="2022-06-16T14:09:44.809" v="817" actId="1076"/>
        <pc:sldMkLst>
          <pc:docMk/>
          <pc:sldMk cId="109857222" sldId="256"/>
        </pc:sldMkLst>
        <pc:spChg chg="mod">
          <ac:chgData name="Guest User" userId="f77927a8ba7478b5" providerId="Windows Live" clId="Web-{E6C4BC93-ED5F-47B2-BC24-0A7DE2A59FB7}" dt="2022-06-16T14:09:44.809" v="817" actId="1076"/>
          <ac:spMkLst>
            <pc:docMk/>
            <pc:sldMk cId="109857222" sldId="256"/>
            <ac:spMk id="4" creationId="{B32BDEA5-93B2-AE93-4454-51251B38E207}"/>
          </ac:spMkLst>
        </pc:spChg>
        <pc:spChg chg="mod">
          <ac:chgData name="Guest User" userId="f77927a8ba7478b5" providerId="Windows Live" clId="Web-{E6C4BC93-ED5F-47B2-BC24-0A7DE2A59FB7}" dt="2022-06-16T14:09:16.730" v="811" actId="20577"/>
          <ac:spMkLst>
            <pc:docMk/>
            <pc:sldMk cId="109857222" sldId="256"/>
            <ac:spMk id="7" creationId="{28FF3FE7-B12F-8A1D-6004-EEB0CDC9D98D}"/>
          </ac:spMkLst>
        </pc:spChg>
        <pc:spChg chg="del">
          <ac:chgData name="Guest User" userId="f77927a8ba7478b5" providerId="Windows Live" clId="Web-{E6C4BC93-ED5F-47B2-BC24-0A7DE2A59FB7}" dt="2022-06-16T14:05:42.195" v="723"/>
          <ac:spMkLst>
            <pc:docMk/>
            <pc:sldMk cId="109857222" sldId="256"/>
            <ac:spMk id="72" creationId="{9AA72BD9-2C5A-4EDC-931F-5AA08EACA0F3}"/>
          </ac:spMkLst>
        </pc:spChg>
        <pc:spChg chg="del">
          <ac:chgData name="Guest User" userId="f77927a8ba7478b5" providerId="Windows Live" clId="Web-{E6C4BC93-ED5F-47B2-BC24-0A7DE2A59FB7}" dt="2022-06-16T14:05:42.195" v="723"/>
          <ac:spMkLst>
            <pc:docMk/>
            <pc:sldMk cId="109857222" sldId="256"/>
            <ac:spMk id="74" creationId="{DD3981AC-7B61-4947-BCF3-F7AA7FA385B9}"/>
          </ac:spMkLst>
        </pc:spChg>
        <pc:spChg chg="del">
          <ac:chgData name="Guest User" userId="f77927a8ba7478b5" providerId="Windows Live" clId="Web-{E6C4BC93-ED5F-47B2-BC24-0A7DE2A59FB7}" dt="2022-06-16T14:05:42.195" v="723"/>
          <ac:spMkLst>
            <pc:docMk/>
            <pc:sldMk cId="109857222" sldId="256"/>
            <ac:spMk id="76" creationId="{55D4142C-5077-457F-A6AD-3FECFDB39685}"/>
          </ac:spMkLst>
        </pc:spChg>
        <pc:spChg chg="del">
          <ac:chgData name="Guest User" userId="f77927a8ba7478b5" providerId="Windows Live" clId="Web-{E6C4BC93-ED5F-47B2-BC24-0A7DE2A59FB7}" dt="2022-06-16T14:05:42.195" v="723"/>
          <ac:spMkLst>
            <pc:docMk/>
            <pc:sldMk cId="109857222" sldId="256"/>
            <ac:spMk id="78" creationId="{7A5F0580-5EE9-419F-96EE-B6529EF6E7D0}"/>
          </ac:spMkLst>
        </pc:spChg>
        <pc:spChg chg="add del">
          <ac:chgData name="Guest User" userId="f77927a8ba7478b5" providerId="Windows Live" clId="Web-{E6C4BC93-ED5F-47B2-BC24-0A7DE2A59FB7}" dt="2022-06-16T14:07:56.557" v="781"/>
          <ac:spMkLst>
            <pc:docMk/>
            <pc:sldMk cId="109857222" sldId="256"/>
            <ac:spMk id="83" creationId="{D2B783EE-0239-4717-BBEA-8C9EAC61C824}"/>
          </ac:spMkLst>
        </pc:spChg>
        <pc:spChg chg="add del">
          <ac:chgData name="Guest User" userId="f77927a8ba7478b5" providerId="Windows Live" clId="Web-{E6C4BC93-ED5F-47B2-BC24-0A7DE2A59FB7}" dt="2022-06-16T14:07:56.557" v="781"/>
          <ac:spMkLst>
            <pc:docMk/>
            <pc:sldMk cId="109857222" sldId="256"/>
            <ac:spMk id="85" creationId="{A7B99495-F43F-4D80-A44F-2CB4764EB90B}"/>
          </ac:spMkLst>
        </pc:spChg>
        <pc:spChg chg="add del">
          <ac:chgData name="Guest User" userId="f77927a8ba7478b5" providerId="Windows Live" clId="Web-{E6C4BC93-ED5F-47B2-BC24-0A7DE2A59FB7}" dt="2022-06-16T14:07:56.557" v="781"/>
          <ac:spMkLst>
            <pc:docMk/>
            <pc:sldMk cId="109857222" sldId="256"/>
            <ac:spMk id="87" creationId="{70BEB1E7-2F88-40BC-B73D-42E5B6F80BFC}"/>
          </ac:spMkLst>
        </pc:spChg>
        <pc:spChg chg="add">
          <ac:chgData name="Guest User" userId="f77927a8ba7478b5" providerId="Windows Live" clId="Web-{E6C4BC93-ED5F-47B2-BC24-0A7DE2A59FB7}" dt="2022-06-16T14:07:56.557" v="781"/>
          <ac:spMkLst>
            <pc:docMk/>
            <pc:sldMk cId="109857222" sldId="256"/>
            <ac:spMk id="92" creationId="{D2B783EE-0239-4717-BBEA-8C9EAC61C824}"/>
          </ac:spMkLst>
        </pc:spChg>
        <pc:spChg chg="add">
          <ac:chgData name="Guest User" userId="f77927a8ba7478b5" providerId="Windows Live" clId="Web-{E6C4BC93-ED5F-47B2-BC24-0A7DE2A59FB7}" dt="2022-06-16T14:07:56.557" v="781"/>
          <ac:spMkLst>
            <pc:docMk/>
            <pc:sldMk cId="109857222" sldId="256"/>
            <ac:spMk id="94" creationId="{A7B99495-F43F-4D80-A44F-2CB4764EB90B}"/>
          </ac:spMkLst>
        </pc:spChg>
        <pc:spChg chg="add">
          <ac:chgData name="Guest User" userId="f77927a8ba7478b5" providerId="Windows Live" clId="Web-{E6C4BC93-ED5F-47B2-BC24-0A7DE2A59FB7}" dt="2022-06-16T14:07:56.557" v="781"/>
          <ac:spMkLst>
            <pc:docMk/>
            <pc:sldMk cId="109857222" sldId="256"/>
            <ac:spMk id="96" creationId="{70BEB1E7-2F88-40BC-B73D-42E5B6F80BFC}"/>
          </ac:spMkLst>
        </pc:spChg>
        <pc:picChg chg="mod ord">
          <ac:chgData name="Guest User" userId="f77927a8ba7478b5" providerId="Windows Live" clId="Web-{E6C4BC93-ED5F-47B2-BC24-0A7DE2A59FB7}" dt="2022-06-16T14:05:42.195" v="723"/>
          <ac:picMkLst>
            <pc:docMk/>
            <pc:sldMk cId="109857222" sldId="256"/>
            <ac:picMk id="6" creationId="{DD9D72A8-B4D5-D714-B562-BC17DED8AF18}"/>
          </ac:picMkLst>
        </pc:picChg>
        <pc:picChg chg="mod ord">
          <ac:chgData name="Guest User" userId="f77927a8ba7478b5" providerId="Windows Live" clId="Web-{E6C4BC93-ED5F-47B2-BC24-0A7DE2A59FB7}" dt="2022-06-16T14:05:42.195" v="723"/>
          <ac:picMkLst>
            <pc:docMk/>
            <pc:sldMk cId="109857222" sldId="256"/>
            <ac:picMk id="67" creationId="{C7DF0AAC-B65B-A446-222D-00CDC72398D4}"/>
          </ac:picMkLst>
        </pc:picChg>
      </pc:sldChg>
      <pc:sldChg chg="addSp modSp mod setBg">
        <pc:chgData name="Guest User" userId="f77927a8ba7478b5" providerId="Windows Live" clId="Web-{E6C4BC93-ED5F-47B2-BC24-0A7DE2A59FB7}" dt="2022-06-16T14:34:39.917" v="843" actId="20577"/>
        <pc:sldMkLst>
          <pc:docMk/>
          <pc:sldMk cId="2868710785" sldId="257"/>
        </pc:sldMkLst>
        <pc:spChg chg="mod">
          <ac:chgData name="Guest User" userId="f77927a8ba7478b5" providerId="Windows Live" clId="Web-{E6C4BC93-ED5F-47B2-BC24-0A7DE2A59FB7}" dt="2022-06-16T14:33:21.603" v="830" actId="1076"/>
          <ac:spMkLst>
            <pc:docMk/>
            <pc:sldMk cId="2868710785" sldId="257"/>
            <ac:spMk id="2" creationId="{2E44F9CC-5F99-2865-4562-C1A52F90BEE4}"/>
          </ac:spMkLst>
        </pc:spChg>
        <pc:spChg chg="mod">
          <ac:chgData name="Guest User" userId="f77927a8ba7478b5" providerId="Windows Live" clId="Web-{E6C4BC93-ED5F-47B2-BC24-0A7DE2A59FB7}" dt="2022-06-16T14:34:39.917" v="843" actId="20577"/>
          <ac:spMkLst>
            <pc:docMk/>
            <pc:sldMk cId="2868710785" sldId="257"/>
            <ac:spMk id="3" creationId="{47D1CFEE-2FB6-F81A-D0EE-CFA576C88934}"/>
          </ac:spMkLst>
        </pc:spChg>
        <pc:spChg chg="add">
          <ac:chgData name="Guest User" userId="f77927a8ba7478b5" providerId="Windows Live" clId="Web-{E6C4BC93-ED5F-47B2-BC24-0A7DE2A59FB7}" dt="2022-06-16T14:32:47.305" v="825"/>
          <ac:spMkLst>
            <pc:docMk/>
            <pc:sldMk cId="2868710785" sldId="257"/>
            <ac:spMk id="8" creationId="{73A25D70-4A55-4F72-B9C5-A69CDBF4DB42}"/>
          </ac:spMkLst>
        </pc:spChg>
        <pc:spChg chg="add">
          <ac:chgData name="Guest User" userId="f77927a8ba7478b5" providerId="Windows Live" clId="Web-{E6C4BC93-ED5F-47B2-BC24-0A7DE2A59FB7}" dt="2022-06-16T14:32:47.305" v="825"/>
          <ac:spMkLst>
            <pc:docMk/>
            <pc:sldMk cId="2868710785" sldId="257"/>
            <ac:spMk id="10" creationId="{54957100-6D8B-4161-9F2F-C0A949EC84C4}"/>
          </ac:spMkLst>
        </pc:spChg>
        <pc:spChg chg="add">
          <ac:chgData name="Guest User" userId="f77927a8ba7478b5" providerId="Windows Live" clId="Web-{E6C4BC93-ED5F-47B2-BC24-0A7DE2A59FB7}" dt="2022-06-16T14:32:47.305" v="825"/>
          <ac:spMkLst>
            <pc:docMk/>
            <pc:sldMk cId="2868710785" sldId="257"/>
            <ac:spMk id="12" creationId="{0BD8B065-EE51-4AE2-A94C-86249998FD7B}"/>
          </ac:spMkLst>
        </pc:spChg>
        <pc:grpChg chg="add">
          <ac:chgData name="Guest User" userId="f77927a8ba7478b5" providerId="Windows Live" clId="Web-{E6C4BC93-ED5F-47B2-BC24-0A7DE2A59FB7}" dt="2022-06-16T14:32:47.305" v="825"/>
          <ac:grpSpMkLst>
            <pc:docMk/>
            <pc:sldMk cId="2868710785" sldId="257"/>
            <ac:grpSpMk id="14" creationId="{18999293-B054-4B57-A26F-D04C2BB11338}"/>
          </ac:grpSpMkLst>
        </pc:grpChg>
        <pc:grpChg chg="add">
          <ac:chgData name="Guest User" userId="f77927a8ba7478b5" providerId="Windows Live" clId="Web-{E6C4BC93-ED5F-47B2-BC24-0A7DE2A59FB7}" dt="2022-06-16T14:32:47.305" v="825"/>
          <ac:grpSpMkLst>
            <pc:docMk/>
            <pc:sldMk cId="2868710785" sldId="257"/>
            <ac:grpSpMk id="20" creationId="{761945C4-D997-42F3-B59A-984CF0066715}"/>
          </ac:grpSpMkLst>
        </pc:grpChg>
      </pc:sldChg>
      <pc:sldChg chg="addSp delSp modSp">
        <pc:chgData name="Guest User" userId="f77927a8ba7478b5" providerId="Windows Live" clId="Web-{E6C4BC93-ED5F-47B2-BC24-0A7DE2A59FB7}" dt="2022-06-16T11:44:57.047" v="257"/>
        <pc:sldMkLst>
          <pc:docMk/>
          <pc:sldMk cId="1728254174" sldId="258"/>
        </pc:sldMkLst>
        <pc:spChg chg="add del mod">
          <ac:chgData name="Guest User" userId="f77927a8ba7478b5" providerId="Windows Live" clId="Web-{E6C4BC93-ED5F-47B2-BC24-0A7DE2A59FB7}" dt="2022-06-16T11:38:07.759" v="100"/>
          <ac:spMkLst>
            <pc:docMk/>
            <pc:sldMk cId="1728254174" sldId="258"/>
            <ac:spMk id="4" creationId="{3139A99B-5928-05BD-76F1-5A218A74EF12}"/>
          </ac:spMkLst>
        </pc:spChg>
        <pc:graphicFrameChg chg="add mod ord modGraphic">
          <ac:chgData name="Guest User" userId="f77927a8ba7478b5" providerId="Windows Live" clId="Web-{E6C4BC93-ED5F-47B2-BC24-0A7DE2A59FB7}" dt="2022-06-16T11:44:57.047" v="257"/>
          <ac:graphicFrameMkLst>
            <pc:docMk/>
            <pc:sldMk cId="1728254174" sldId="258"/>
            <ac:graphicFrameMk id="5" creationId="{6151483F-5851-9C71-7232-4894DCB774B9}"/>
          </ac:graphicFrameMkLst>
        </pc:graphicFrameChg>
        <pc:graphicFrameChg chg="del">
          <ac:chgData name="Guest User" userId="f77927a8ba7478b5" providerId="Windows Live" clId="Web-{E6C4BC93-ED5F-47B2-BC24-0A7DE2A59FB7}" dt="2022-06-16T11:37:46.399" v="97"/>
          <ac:graphicFrameMkLst>
            <pc:docMk/>
            <pc:sldMk cId="1728254174" sldId="258"/>
            <ac:graphicFrameMk id="7" creationId="{3B0F5DA2-7979-F74A-D334-E136E8951C54}"/>
          </ac:graphicFrameMkLst>
        </pc:graphicFrameChg>
      </pc:sldChg>
      <pc:sldChg chg="addSp delSp modSp del ord">
        <pc:chgData name="Guest User" userId="f77927a8ba7478b5" providerId="Windows Live" clId="Web-{E6C4BC93-ED5F-47B2-BC24-0A7DE2A59FB7}" dt="2022-06-16T11:47:01.397" v="282"/>
        <pc:sldMkLst>
          <pc:docMk/>
          <pc:sldMk cId="1315918207" sldId="259"/>
        </pc:sldMkLst>
        <pc:spChg chg="mod">
          <ac:chgData name="Guest User" userId="f77927a8ba7478b5" providerId="Windows Live" clId="Web-{E6C4BC93-ED5F-47B2-BC24-0A7DE2A59FB7}" dt="2022-06-16T11:46:30.521" v="280" actId="14100"/>
          <ac:spMkLst>
            <pc:docMk/>
            <pc:sldMk cId="1315918207" sldId="259"/>
            <ac:spMk id="2" creationId="{A7E8C2C0-8514-DDFC-ABE1-348374D35566}"/>
          </ac:spMkLst>
        </pc:spChg>
        <pc:spChg chg="add del">
          <ac:chgData name="Guest User" userId="f77927a8ba7478b5" providerId="Windows Live" clId="Web-{E6C4BC93-ED5F-47B2-BC24-0A7DE2A59FB7}" dt="2022-06-16T11:46:07.332" v="274"/>
          <ac:spMkLst>
            <pc:docMk/>
            <pc:sldMk cId="1315918207" sldId="259"/>
            <ac:spMk id="4" creationId="{38D5EFDA-32B8-986D-18C3-9AE82FDC56C5}"/>
          </ac:spMkLst>
        </pc:spChg>
        <pc:spChg chg="add">
          <ac:chgData name="Guest User" userId="f77927a8ba7478b5" providerId="Windows Live" clId="Web-{E6C4BC93-ED5F-47B2-BC24-0A7DE2A59FB7}" dt="2022-06-16T11:46:54.256" v="281"/>
          <ac:spMkLst>
            <pc:docMk/>
            <pc:sldMk cId="1315918207" sldId="259"/>
            <ac:spMk id="5" creationId="{26211436-D17D-ECCA-C88E-12F6177CA6E6}"/>
          </ac:spMkLst>
        </pc:spChg>
      </pc:sldChg>
      <pc:sldChg chg="modSp ord">
        <pc:chgData name="Guest User" userId="f77927a8ba7478b5" providerId="Windows Live" clId="Web-{E6C4BC93-ED5F-47B2-BC24-0A7DE2A59FB7}" dt="2022-06-16T14:30:01.521" v="821"/>
        <pc:sldMkLst>
          <pc:docMk/>
          <pc:sldMk cId="4288541611" sldId="260"/>
        </pc:sldMkLst>
        <pc:spChg chg="mod">
          <ac:chgData name="Guest User" userId="f77927a8ba7478b5" providerId="Windows Live" clId="Web-{E6C4BC93-ED5F-47B2-BC24-0A7DE2A59FB7}" dt="2022-06-16T11:26:17.503" v="3" actId="14100"/>
          <ac:spMkLst>
            <pc:docMk/>
            <pc:sldMk cId="4288541611" sldId="260"/>
            <ac:spMk id="2" creationId="{4E69EEF6-B773-2342-47F2-485275EE9B8B}"/>
          </ac:spMkLst>
        </pc:spChg>
        <pc:spChg chg="mod">
          <ac:chgData name="Guest User" userId="f77927a8ba7478b5" providerId="Windows Live" clId="Web-{E6C4BC93-ED5F-47B2-BC24-0A7DE2A59FB7}" dt="2022-06-16T11:37:17.460" v="96" actId="14100"/>
          <ac:spMkLst>
            <pc:docMk/>
            <pc:sldMk cId="4288541611" sldId="260"/>
            <ac:spMk id="3" creationId="{A8C3F4CF-C25A-FEC1-187C-D5471E6CDEB1}"/>
          </ac:spMkLst>
        </pc:spChg>
      </pc:sldChg>
      <pc:sldChg chg="addSp delSp modSp new mod setBg">
        <pc:chgData name="Guest User" userId="f77927a8ba7478b5" providerId="Windows Live" clId="Web-{E6C4BC93-ED5F-47B2-BC24-0A7DE2A59FB7}" dt="2022-06-16T14:30:57.585" v="824"/>
        <pc:sldMkLst>
          <pc:docMk/>
          <pc:sldMk cId="1836099660" sldId="261"/>
        </pc:sldMkLst>
        <pc:spChg chg="mod">
          <ac:chgData name="Guest User" userId="f77927a8ba7478b5" providerId="Windows Live" clId="Web-{E6C4BC93-ED5F-47B2-BC24-0A7DE2A59FB7}" dt="2022-06-16T14:30:57.585" v="824"/>
          <ac:spMkLst>
            <pc:docMk/>
            <pc:sldMk cId="1836099660" sldId="261"/>
            <ac:spMk id="2" creationId="{E072297B-92EE-FA78-CBC0-CBF3C5869E96}"/>
          </ac:spMkLst>
        </pc:spChg>
        <pc:spChg chg="mod">
          <ac:chgData name="Guest User" userId="f77927a8ba7478b5" providerId="Windows Live" clId="Web-{E6C4BC93-ED5F-47B2-BC24-0A7DE2A59FB7}" dt="2022-06-16T14:30:57.585" v="824"/>
          <ac:spMkLst>
            <pc:docMk/>
            <pc:sldMk cId="1836099660" sldId="261"/>
            <ac:spMk id="3" creationId="{6A9AA7C7-99E0-B3F4-212B-0175CAF9C8C0}"/>
          </ac:spMkLst>
        </pc:spChg>
        <pc:spChg chg="add">
          <ac:chgData name="Guest User" userId="f77927a8ba7478b5" providerId="Windows Live" clId="Web-{E6C4BC93-ED5F-47B2-BC24-0A7DE2A59FB7}" dt="2022-06-16T14:30:57.585" v="824"/>
          <ac:spMkLst>
            <pc:docMk/>
            <pc:sldMk cId="1836099660" sldId="261"/>
            <ac:spMk id="11" creationId="{D1EA859B-E555-4109-94F3-6700E046E008}"/>
          </ac:spMkLst>
        </pc:spChg>
        <pc:spChg chg="add">
          <ac:chgData name="Guest User" userId="f77927a8ba7478b5" providerId="Windows Live" clId="Web-{E6C4BC93-ED5F-47B2-BC24-0A7DE2A59FB7}" dt="2022-06-16T14:30:57.585" v="824"/>
          <ac:spMkLst>
            <pc:docMk/>
            <pc:sldMk cId="1836099660" sldId="261"/>
            <ac:spMk id="12" creationId="{04812C46-200A-4DEB-A05E-3ED6C68C2387}"/>
          </ac:spMkLst>
        </pc:spChg>
        <pc:picChg chg="add del">
          <ac:chgData name="Guest User" userId="f77927a8ba7478b5" providerId="Windows Live" clId="Web-{E6C4BC93-ED5F-47B2-BC24-0A7DE2A59FB7}" dt="2022-06-16T14:30:57.569" v="823"/>
          <ac:picMkLst>
            <pc:docMk/>
            <pc:sldMk cId="1836099660" sldId="261"/>
            <ac:picMk id="5" creationId="{87FE214F-4647-B6AE-70D8-B6CD0030E6C5}"/>
          </ac:picMkLst>
        </pc:picChg>
        <pc:picChg chg="add">
          <ac:chgData name="Guest User" userId="f77927a8ba7478b5" providerId="Windows Live" clId="Web-{E6C4BC93-ED5F-47B2-BC24-0A7DE2A59FB7}" dt="2022-06-16T14:30:57.585" v="824"/>
          <ac:picMkLst>
            <pc:docMk/>
            <pc:sldMk cId="1836099660" sldId="261"/>
            <ac:picMk id="13" creationId="{620AE08B-1968-02DC-F100-E8A5CB52A26F}"/>
          </ac:picMkLst>
        </pc:picChg>
        <pc:cxnChg chg="add del">
          <ac:chgData name="Guest User" userId="f77927a8ba7478b5" providerId="Windows Live" clId="Web-{E6C4BC93-ED5F-47B2-BC24-0A7DE2A59FB7}" dt="2022-06-16T14:30:57.569" v="823"/>
          <ac:cxnSpMkLst>
            <pc:docMk/>
            <pc:sldMk cId="1836099660" sldId="261"/>
            <ac:cxnSpMk id="9" creationId="{A7F400EE-A8A5-48AF-B4D6-291B52C6F0B0}"/>
          </ac:cxnSpMkLst>
        </pc:cxnChg>
      </pc:sldChg>
      <pc:sldChg chg="addSp delSp modSp new ord">
        <pc:chgData name="Guest User" userId="f77927a8ba7478b5" providerId="Windows Live" clId="Web-{E6C4BC93-ED5F-47B2-BC24-0A7DE2A59FB7}" dt="2022-06-16T14:29:07.207" v="818"/>
        <pc:sldMkLst>
          <pc:docMk/>
          <pc:sldMk cId="1539476425" sldId="262"/>
        </pc:sldMkLst>
        <pc:spChg chg="mod">
          <ac:chgData name="Guest User" userId="f77927a8ba7478b5" providerId="Windows Live" clId="Web-{E6C4BC93-ED5F-47B2-BC24-0A7DE2A59FB7}" dt="2022-06-16T11:53:03.339" v="337" actId="1076"/>
          <ac:spMkLst>
            <pc:docMk/>
            <pc:sldMk cId="1539476425" sldId="262"/>
            <ac:spMk id="2" creationId="{60908564-F267-4D6C-DDE4-4531E5BD898E}"/>
          </ac:spMkLst>
        </pc:spChg>
        <pc:spChg chg="mod">
          <ac:chgData name="Guest User" userId="f77927a8ba7478b5" providerId="Windows Live" clId="Web-{E6C4BC93-ED5F-47B2-BC24-0A7DE2A59FB7}" dt="2022-06-16T12:02:24.111" v="461" actId="20577"/>
          <ac:spMkLst>
            <pc:docMk/>
            <pc:sldMk cId="1539476425" sldId="262"/>
            <ac:spMk id="3" creationId="{81794813-A47F-E13D-5D2D-C20468FD7BDA}"/>
          </ac:spMkLst>
        </pc:spChg>
        <pc:spChg chg="add del mod">
          <ac:chgData name="Guest User" userId="f77927a8ba7478b5" providerId="Windows Live" clId="Web-{E6C4BC93-ED5F-47B2-BC24-0A7DE2A59FB7}" dt="2022-06-16T12:08:46.697" v="492"/>
          <ac:spMkLst>
            <pc:docMk/>
            <pc:sldMk cId="1539476425" sldId="262"/>
            <ac:spMk id="5" creationId="{526450AE-F146-B40A-6477-77649207D600}"/>
          </ac:spMkLst>
        </pc:spChg>
        <pc:picChg chg="add del mod">
          <ac:chgData name="Guest User" userId="f77927a8ba7478b5" providerId="Windows Live" clId="Web-{E6C4BC93-ED5F-47B2-BC24-0A7DE2A59FB7}" dt="2022-06-16T12:08:46.697" v="493"/>
          <ac:picMkLst>
            <pc:docMk/>
            <pc:sldMk cId="1539476425" sldId="262"/>
            <ac:picMk id="4" creationId="{1F367555-AC82-6346-B788-85A28963DB04}"/>
          </ac:picMkLst>
        </pc:picChg>
      </pc:sldChg>
      <pc:sldChg chg="modSp new ord">
        <pc:chgData name="Guest User" userId="f77927a8ba7478b5" providerId="Windows Live" clId="Web-{E6C4BC93-ED5F-47B2-BC24-0A7DE2A59FB7}" dt="2022-06-16T14:29:09.348" v="819"/>
        <pc:sldMkLst>
          <pc:docMk/>
          <pc:sldMk cId="4043742910" sldId="263"/>
        </pc:sldMkLst>
        <pc:spChg chg="mod">
          <ac:chgData name="Guest User" userId="f77927a8ba7478b5" providerId="Windows Live" clId="Web-{E6C4BC93-ED5F-47B2-BC24-0A7DE2A59FB7}" dt="2022-06-16T11:55:01.564" v="371" actId="14100"/>
          <ac:spMkLst>
            <pc:docMk/>
            <pc:sldMk cId="4043742910" sldId="263"/>
            <ac:spMk id="2" creationId="{69F5A538-64FD-4B28-D1F7-6AD01E3F1144}"/>
          </ac:spMkLst>
        </pc:spChg>
        <pc:spChg chg="mod">
          <ac:chgData name="Guest User" userId="f77927a8ba7478b5" providerId="Windows Live" clId="Web-{E6C4BC93-ED5F-47B2-BC24-0A7DE2A59FB7}" dt="2022-06-16T12:02:09.938" v="459" actId="20577"/>
          <ac:spMkLst>
            <pc:docMk/>
            <pc:sldMk cId="4043742910" sldId="263"/>
            <ac:spMk id="3" creationId="{20CF4EAE-E1BB-F990-7684-DBDC21FF3EEF}"/>
          </ac:spMkLst>
        </pc:spChg>
      </pc:sldChg>
      <pc:sldChg chg="modSp new ord">
        <pc:chgData name="Guest User" userId="f77927a8ba7478b5" providerId="Windows Live" clId="Web-{E6C4BC93-ED5F-47B2-BC24-0A7DE2A59FB7}" dt="2022-06-16T14:29:21.395" v="820"/>
        <pc:sldMkLst>
          <pc:docMk/>
          <pc:sldMk cId="222457060" sldId="264"/>
        </pc:sldMkLst>
        <pc:spChg chg="mod">
          <ac:chgData name="Guest User" userId="f77927a8ba7478b5" providerId="Windows Live" clId="Web-{E6C4BC93-ED5F-47B2-BC24-0A7DE2A59FB7}" dt="2022-06-16T11:57:53.936" v="409" actId="14100"/>
          <ac:spMkLst>
            <pc:docMk/>
            <pc:sldMk cId="222457060" sldId="264"/>
            <ac:spMk id="2" creationId="{92DA2B4D-F425-2CAC-8BB3-06720B159FF0}"/>
          </ac:spMkLst>
        </pc:spChg>
        <pc:spChg chg="mod">
          <ac:chgData name="Guest User" userId="f77927a8ba7478b5" providerId="Windows Live" clId="Web-{E6C4BC93-ED5F-47B2-BC24-0A7DE2A59FB7}" dt="2022-06-16T12:01:59.219" v="457" actId="20577"/>
          <ac:spMkLst>
            <pc:docMk/>
            <pc:sldMk cId="222457060" sldId="264"/>
            <ac:spMk id="3" creationId="{45965D42-4AFA-A206-B940-B29ACA7A4E76}"/>
          </ac:spMkLst>
        </pc:spChg>
      </pc:sldChg>
      <pc:sldChg chg="addSp delSp modSp new mod setBg">
        <pc:chgData name="Guest User" userId="f77927a8ba7478b5" providerId="Windows Live" clId="Web-{E6C4BC93-ED5F-47B2-BC24-0A7DE2A59FB7}" dt="2022-06-16T13:21:21.156" v="529" actId="14100"/>
        <pc:sldMkLst>
          <pc:docMk/>
          <pc:sldMk cId="2669845655" sldId="265"/>
        </pc:sldMkLst>
        <pc:spChg chg="mod">
          <ac:chgData name="Guest User" userId="f77927a8ba7478b5" providerId="Windows Live" clId="Web-{E6C4BC93-ED5F-47B2-BC24-0A7DE2A59FB7}" dt="2022-06-16T13:21:07.484" v="526"/>
          <ac:spMkLst>
            <pc:docMk/>
            <pc:sldMk cId="2669845655" sldId="265"/>
            <ac:spMk id="2" creationId="{6E9B8E32-0602-FAFD-B5E1-86E16615969E}"/>
          </ac:spMkLst>
        </pc:spChg>
        <pc:spChg chg="del">
          <ac:chgData name="Guest User" userId="f77927a8ba7478b5" providerId="Windows Live" clId="Web-{E6C4BC93-ED5F-47B2-BC24-0A7DE2A59FB7}" dt="2022-06-16T13:19:29.919" v="514"/>
          <ac:spMkLst>
            <pc:docMk/>
            <pc:sldMk cId="2669845655" sldId="265"/>
            <ac:spMk id="3" creationId="{5D28E619-6618-FFDC-A81D-7D52DE49FA4A}"/>
          </ac:spMkLst>
        </pc:spChg>
        <pc:spChg chg="add">
          <ac:chgData name="Guest User" userId="f77927a8ba7478b5" providerId="Windows Live" clId="Web-{E6C4BC93-ED5F-47B2-BC24-0A7DE2A59FB7}" dt="2022-06-16T13:21:07.484" v="526"/>
          <ac:spMkLst>
            <pc:docMk/>
            <pc:sldMk cId="2669845655" sldId="265"/>
            <ac:spMk id="11" creationId="{7F57BEA8-497D-4AA8-8A18-BDCD696B25FE}"/>
          </ac:spMkLst>
        </pc:spChg>
        <pc:picChg chg="add mod ord">
          <ac:chgData name="Guest User" userId="f77927a8ba7478b5" providerId="Windows Live" clId="Web-{E6C4BC93-ED5F-47B2-BC24-0A7DE2A59FB7}" dt="2022-06-16T13:21:21.156" v="529" actId="14100"/>
          <ac:picMkLst>
            <pc:docMk/>
            <pc:sldMk cId="2669845655" sldId="265"/>
            <ac:picMk id="4" creationId="{6291D6BB-DCAC-A2E4-5B9A-D6DBA5574460}"/>
          </ac:picMkLst>
        </pc:picChg>
        <pc:cxnChg chg="add">
          <ac:chgData name="Guest User" userId="f77927a8ba7478b5" providerId="Windows Live" clId="Web-{E6C4BC93-ED5F-47B2-BC24-0A7DE2A59FB7}" dt="2022-06-16T13:21:07.484" v="526"/>
          <ac:cxnSpMkLst>
            <pc:docMk/>
            <pc:sldMk cId="2669845655" sldId="265"/>
            <ac:cxnSpMk id="9" creationId="{D2E961F1-4A28-4A5F-BBD4-6E400E5E6C75}"/>
          </ac:cxnSpMkLst>
        </pc:cxnChg>
        <pc:cxnChg chg="add">
          <ac:chgData name="Guest User" userId="f77927a8ba7478b5" providerId="Windows Live" clId="Web-{E6C4BC93-ED5F-47B2-BC24-0A7DE2A59FB7}" dt="2022-06-16T13:21:07.484" v="526"/>
          <ac:cxnSpMkLst>
            <pc:docMk/>
            <pc:sldMk cId="2669845655" sldId="265"/>
            <ac:cxnSpMk id="13" creationId="{A82415D3-DDE5-4D63-8CB3-23A5EC581B27}"/>
          </ac:cxnSpMkLst>
        </pc:cxnChg>
        <pc:cxnChg chg="add">
          <ac:chgData name="Guest User" userId="f77927a8ba7478b5" providerId="Windows Live" clId="Web-{E6C4BC93-ED5F-47B2-BC24-0A7DE2A59FB7}" dt="2022-06-16T13:21:07.484" v="526"/>
          <ac:cxnSpMkLst>
            <pc:docMk/>
            <pc:sldMk cId="2669845655" sldId="265"/>
            <ac:cxnSpMk id="15" creationId="{AD7193FB-6AE6-4B3B-8F89-56B55DD63B4D}"/>
          </ac:cxnSpMkLst>
        </pc:cxnChg>
      </pc:sldChg>
      <pc:sldChg chg="addSp delSp modSp new mod setBg">
        <pc:chgData name="Guest User" userId="f77927a8ba7478b5" providerId="Windows Live" clId="Web-{E6C4BC93-ED5F-47B2-BC24-0A7DE2A59FB7}" dt="2022-06-16T13:20:41.124" v="525" actId="14100"/>
        <pc:sldMkLst>
          <pc:docMk/>
          <pc:sldMk cId="3544230507" sldId="266"/>
        </pc:sldMkLst>
        <pc:spChg chg="add del">
          <ac:chgData name="Guest User" userId="f77927a8ba7478b5" providerId="Windows Live" clId="Web-{E6C4BC93-ED5F-47B2-BC24-0A7DE2A59FB7}" dt="2022-06-16T13:20:29.546" v="521"/>
          <ac:spMkLst>
            <pc:docMk/>
            <pc:sldMk cId="3544230507" sldId="266"/>
            <ac:spMk id="7" creationId="{42A4FC2C-047E-45A5-965D-8E1E3BF09BC6}"/>
          </ac:spMkLst>
        </pc:spChg>
        <pc:spChg chg="add del">
          <ac:chgData name="Guest User" userId="f77927a8ba7478b5" providerId="Windows Live" clId="Web-{E6C4BC93-ED5F-47B2-BC24-0A7DE2A59FB7}" dt="2022-06-16T13:20:32.546" v="523"/>
          <ac:spMkLst>
            <pc:docMk/>
            <pc:sldMk cId="3544230507" sldId="266"/>
            <ac:spMk id="9" creationId="{E2384209-CB15-4CDF-9D31-C44FD9A3F20D}"/>
          </ac:spMkLst>
        </pc:spChg>
        <pc:spChg chg="add del">
          <ac:chgData name="Guest User" userId="f77927a8ba7478b5" providerId="Windows Live" clId="Web-{E6C4BC93-ED5F-47B2-BC24-0A7DE2A59FB7}" dt="2022-06-16T13:20:32.546" v="523"/>
          <ac:spMkLst>
            <pc:docMk/>
            <pc:sldMk cId="3544230507" sldId="266"/>
            <ac:spMk id="10" creationId="{AB8C311F-7253-4AED-9701-7FC0708C41C7}"/>
          </ac:spMkLst>
        </pc:spChg>
        <pc:spChg chg="add del">
          <ac:chgData name="Guest User" userId="f77927a8ba7478b5" providerId="Windows Live" clId="Web-{E6C4BC93-ED5F-47B2-BC24-0A7DE2A59FB7}" dt="2022-06-16T13:20:32.546" v="523"/>
          <ac:spMkLst>
            <pc:docMk/>
            <pc:sldMk cId="3544230507" sldId="266"/>
            <ac:spMk id="11" creationId="{2633B3B5-CC90-43F0-8714-D31D1F3F0209}"/>
          </ac:spMkLst>
        </pc:spChg>
        <pc:spChg chg="add del">
          <ac:chgData name="Guest User" userId="f77927a8ba7478b5" providerId="Windows Live" clId="Web-{E6C4BC93-ED5F-47B2-BC24-0A7DE2A59FB7}" dt="2022-06-16T13:20:32.546" v="523"/>
          <ac:spMkLst>
            <pc:docMk/>
            <pc:sldMk cId="3544230507" sldId="266"/>
            <ac:spMk id="13" creationId="{A8D57A06-A426-446D-B02C-A2DC6B62E45E}"/>
          </ac:spMkLst>
        </pc:spChg>
        <pc:spChg chg="add">
          <ac:chgData name="Guest User" userId="f77927a8ba7478b5" providerId="Windows Live" clId="Web-{E6C4BC93-ED5F-47B2-BC24-0A7DE2A59FB7}" dt="2022-06-16T13:20:32.561" v="524"/>
          <ac:spMkLst>
            <pc:docMk/>
            <pc:sldMk cId="3544230507" sldId="266"/>
            <ac:spMk id="15" creationId="{9A97C86A-04D6-40F7-AE84-31AB43E6A846}"/>
          </ac:spMkLst>
        </pc:spChg>
        <pc:spChg chg="add">
          <ac:chgData name="Guest User" userId="f77927a8ba7478b5" providerId="Windows Live" clId="Web-{E6C4BC93-ED5F-47B2-BC24-0A7DE2A59FB7}" dt="2022-06-16T13:20:32.561" v="524"/>
          <ac:spMkLst>
            <pc:docMk/>
            <pc:sldMk cId="3544230507" sldId="266"/>
            <ac:spMk id="16" creationId="{F3060C83-F051-4F0E-ABAD-AA0DFC48B218}"/>
          </ac:spMkLst>
        </pc:spChg>
        <pc:spChg chg="add">
          <ac:chgData name="Guest User" userId="f77927a8ba7478b5" providerId="Windows Live" clId="Web-{E6C4BC93-ED5F-47B2-BC24-0A7DE2A59FB7}" dt="2022-06-16T13:20:32.561" v="524"/>
          <ac:spMkLst>
            <pc:docMk/>
            <pc:sldMk cId="3544230507" sldId="266"/>
            <ac:spMk id="17" creationId="{FF9F2414-84E8-453E-B1F3-389FDE8192D9}"/>
          </ac:spMkLst>
        </pc:spChg>
        <pc:spChg chg="add">
          <ac:chgData name="Guest User" userId="f77927a8ba7478b5" providerId="Windows Live" clId="Web-{E6C4BC93-ED5F-47B2-BC24-0A7DE2A59FB7}" dt="2022-06-16T13:20:32.561" v="524"/>
          <ac:spMkLst>
            <pc:docMk/>
            <pc:sldMk cId="3544230507" sldId="266"/>
            <ac:spMk id="18" creationId="{83C98ABE-055B-441F-B07E-44F97F083C39}"/>
          </ac:spMkLst>
        </pc:spChg>
        <pc:spChg chg="add">
          <ac:chgData name="Guest User" userId="f77927a8ba7478b5" providerId="Windows Live" clId="Web-{E6C4BC93-ED5F-47B2-BC24-0A7DE2A59FB7}" dt="2022-06-16T13:20:32.561" v="524"/>
          <ac:spMkLst>
            <pc:docMk/>
            <pc:sldMk cId="3544230507" sldId="266"/>
            <ac:spMk id="19" creationId="{3ECA69A1-7536-43AC-85EF-C7106179F5ED}"/>
          </ac:spMkLst>
        </pc:spChg>
        <pc:spChg chg="add">
          <ac:chgData name="Guest User" userId="f77927a8ba7478b5" providerId="Windows Live" clId="Web-{E6C4BC93-ED5F-47B2-BC24-0A7DE2A59FB7}" dt="2022-06-16T13:20:32.561" v="524"/>
          <ac:spMkLst>
            <pc:docMk/>
            <pc:sldMk cId="3544230507" sldId="266"/>
            <ac:spMk id="20" creationId="{29FDB030-9B49-4CED-8CCD-4D99382388AC}"/>
          </ac:spMkLst>
        </pc:spChg>
        <pc:spChg chg="add">
          <ac:chgData name="Guest User" userId="f77927a8ba7478b5" providerId="Windows Live" clId="Web-{E6C4BC93-ED5F-47B2-BC24-0A7DE2A59FB7}" dt="2022-06-16T13:20:32.561" v="524"/>
          <ac:spMkLst>
            <pc:docMk/>
            <pc:sldMk cId="3544230507" sldId="266"/>
            <ac:spMk id="21" creationId="{3783CA14-24A1-485C-8B30-D6A5D87987AD}"/>
          </ac:spMkLst>
        </pc:spChg>
        <pc:picChg chg="add mod">
          <ac:chgData name="Guest User" userId="f77927a8ba7478b5" providerId="Windows Live" clId="Web-{E6C4BC93-ED5F-47B2-BC24-0A7DE2A59FB7}" dt="2022-06-16T13:20:41.124" v="525" actId="14100"/>
          <ac:picMkLst>
            <pc:docMk/>
            <pc:sldMk cId="3544230507" sldId="266"/>
            <ac:picMk id="2" creationId="{881E1C76-1236-5637-B54B-4E1D34844947}"/>
          </ac:picMkLst>
        </pc:picChg>
      </pc:sldChg>
      <pc:sldChg chg="addSp modSp new mod setBg">
        <pc:chgData name="Guest User" userId="f77927a8ba7478b5" providerId="Windows Live" clId="Web-{E6C4BC93-ED5F-47B2-BC24-0A7DE2A59FB7}" dt="2022-06-16T13:22:10.235" v="532"/>
        <pc:sldMkLst>
          <pc:docMk/>
          <pc:sldMk cId="381870075" sldId="267"/>
        </pc:sldMkLst>
        <pc:spChg chg="add">
          <ac:chgData name="Guest User" userId="f77927a8ba7478b5" providerId="Windows Live" clId="Web-{E6C4BC93-ED5F-47B2-BC24-0A7DE2A59FB7}" dt="2022-06-16T13:22:10.235" v="532"/>
          <ac:spMkLst>
            <pc:docMk/>
            <pc:sldMk cId="381870075" sldId="267"/>
            <ac:spMk id="7" creationId="{F3060C83-F051-4F0E-ABAD-AA0DFC48B218}"/>
          </ac:spMkLst>
        </pc:spChg>
        <pc:spChg chg="add">
          <ac:chgData name="Guest User" userId="f77927a8ba7478b5" providerId="Windows Live" clId="Web-{E6C4BC93-ED5F-47B2-BC24-0A7DE2A59FB7}" dt="2022-06-16T13:22:10.235" v="532"/>
          <ac:spMkLst>
            <pc:docMk/>
            <pc:sldMk cId="381870075" sldId="267"/>
            <ac:spMk id="9" creationId="{83C98ABE-055B-441F-B07E-44F97F083C39}"/>
          </ac:spMkLst>
        </pc:spChg>
        <pc:spChg chg="add">
          <ac:chgData name="Guest User" userId="f77927a8ba7478b5" providerId="Windows Live" clId="Web-{E6C4BC93-ED5F-47B2-BC24-0A7DE2A59FB7}" dt="2022-06-16T13:22:10.235" v="532"/>
          <ac:spMkLst>
            <pc:docMk/>
            <pc:sldMk cId="381870075" sldId="267"/>
            <ac:spMk id="11" creationId="{29FDB030-9B49-4CED-8CCD-4D99382388AC}"/>
          </ac:spMkLst>
        </pc:spChg>
        <pc:spChg chg="add">
          <ac:chgData name="Guest User" userId="f77927a8ba7478b5" providerId="Windows Live" clId="Web-{E6C4BC93-ED5F-47B2-BC24-0A7DE2A59FB7}" dt="2022-06-16T13:22:10.235" v="532"/>
          <ac:spMkLst>
            <pc:docMk/>
            <pc:sldMk cId="381870075" sldId="267"/>
            <ac:spMk id="13" creationId="{3783CA14-24A1-485C-8B30-D6A5D87987AD}"/>
          </ac:spMkLst>
        </pc:spChg>
        <pc:spChg chg="add">
          <ac:chgData name="Guest User" userId="f77927a8ba7478b5" providerId="Windows Live" clId="Web-{E6C4BC93-ED5F-47B2-BC24-0A7DE2A59FB7}" dt="2022-06-16T13:22:10.235" v="532"/>
          <ac:spMkLst>
            <pc:docMk/>
            <pc:sldMk cId="381870075" sldId="267"/>
            <ac:spMk id="15" creationId="{9A97C86A-04D6-40F7-AE84-31AB43E6A846}"/>
          </ac:spMkLst>
        </pc:spChg>
        <pc:spChg chg="add">
          <ac:chgData name="Guest User" userId="f77927a8ba7478b5" providerId="Windows Live" clId="Web-{E6C4BC93-ED5F-47B2-BC24-0A7DE2A59FB7}" dt="2022-06-16T13:22:10.235" v="532"/>
          <ac:spMkLst>
            <pc:docMk/>
            <pc:sldMk cId="381870075" sldId="267"/>
            <ac:spMk id="17" creationId="{FF9F2414-84E8-453E-B1F3-389FDE8192D9}"/>
          </ac:spMkLst>
        </pc:spChg>
        <pc:spChg chg="add">
          <ac:chgData name="Guest User" userId="f77927a8ba7478b5" providerId="Windows Live" clId="Web-{E6C4BC93-ED5F-47B2-BC24-0A7DE2A59FB7}" dt="2022-06-16T13:22:10.235" v="532"/>
          <ac:spMkLst>
            <pc:docMk/>
            <pc:sldMk cId="381870075" sldId="267"/>
            <ac:spMk id="19" creationId="{3ECA69A1-7536-43AC-85EF-C7106179F5ED}"/>
          </ac:spMkLst>
        </pc:spChg>
        <pc:picChg chg="add mod">
          <ac:chgData name="Guest User" userId="f77927a8ba7478b5" providerId="Windows Live" clId="Web-{E6C4BC93-ED5F-47B2-BC24-0A7DE2A59FB7}" dt="2022-06-16T13:22:10.235" v="532"/>
          <ac:picMkLst>
            <pc:docMk/>
            <pc:sldMk cId="381870075" sldId="267"/>
            <ac:picMk id="2" creationId="{541F006A-27E0-20F4-5F32-18C96CBC95AD}"/>
          </ac:picMkLst>
        </pc:picChg>
      </pc:sldChg>
      <pc:sldChg chg="addSp modSp new mod setBg">
        <pc:chgData name="Guest User" userId="f77927a8ba7478b5" providerId="Windows Live" clId="Web-{E6C4BC93-ED5F-47B2-BC24-0A7DE2A59FB7}" dt="2022-06-16T13:22:40.814" v="535"/>
        <pc:sldMkLst>
          <pc:docMk/>
          <pc:sldMk cId="2792174146" sldId="268"/>
        </pc:sldMkLst>
        <pc:spChg chg="add">
          <ac:chgData name="Guest User" userId="f77927a8ba7478b5" providerId="Windows Live" clId="Web-{E6C4BC93-ED5F-47B2-BC24-0A7DE2A59FB7}" dt="2022-06-16T13:22:40.814" v="535"/>
          <ac:spMkLst>
            <pc:docMk/>
            <pc:sldMk cId="2792174146" sldId="268"/>
            <ac:spMk id="7" creationId="{46D6306C-ED4F-4AAE-B4A5-EEA6AFAD726E}"/>
          </ac:spMkLst>
        </pc:spChg>
        <pc:spChg chg="add">
          <ac:chgData name="Guest User" userId="f77927a8ba7478b5" providerId="Windows Live" clId="Web-{E6C4BC93-ED5F-47B2-BC24-0A7DE2A59FB7}" dt="2022-06-16T13:22:40.814" v="535"/>
          <ac:spMkLst>
            <pc:docMk/>
            <pc:sldMk cId="2792174146" sldId="268"/>
            <ac:spMk id="9" creationId="{0EC5361D-F897-4856-B945-0455A365EB24}"/>
          </ac:spMkLst>
        </pc:spChg>
        <pc:spChg chg="add">
          <ac:chgData name="Guest User" userId="f77927a8ba7478b5" providerId="Windows Live" clId="Web-{E6C4BC93-ED5F-47B2-BC24-0A7DE2A59FB7}" dt="2022-06-16T13:22:40.814" v="535"/>
          <ac:spMkLst>
            <pc:docMk/>
            <pc:sldMk cId="2792174146" sldId="268"/>
            <ac:spMk id="11" creationId="{4508C0C5-2268-42B5-B3C8-4D0899E05F8C}"/>
          </ac:spMkLst>
        </pc:spChg>
        <pc:spChg chg="add">
          <ac:chgData name="Guest User" userId="f77927a8ba7478b5" providerId="Windows Live" clId="Web-{E6C4BC93-ED5F-47B2-BC24-0A7DE2A59FB7}" dt="2022-06-16T13:22:40.814" v="535"/>
          <ac:spMkLst>
            <pc:docMk/>
            <pc:sldMk cId="2792174146" sldId="268"/>
            <ac:spMk id="13" creationId="{141ACBDB-38F8-4B34-8183-BD95B4E55A62}"/>
          </ac:spMkLst>
        </pc:spChg>
        <pc:spChg chg="add">
          <ac:chgData name="Guest User" userId="f77927a8ba7478b5" providerId="Windows Live" clId="Web-{E6C4BC93-ED5F-47B2-BC24-0A7DE2A59FB7}" dt="2022-06-16T13:22:40.814" v="535"/>
          <ac:spMkLst>
            <pc:docMk/>
            <pc:sldMk cId="2792174146" sldId="268"/>
            <ac:spMk id="15" creationId="{DE00DB52-3455-4E2F-867B-A6D0516E175B}"/>
          </ac:spMkLst>
        </pc:spChg>
        <pc:spChg chg="add">
          <ac:chgData name="Guest User" userId="f77927a8ba7478b5" providerId="Windows Live" clId="Web-{E6C4BC93-ED5F-47B2-BC24-0A7DE2A59FB7}" dt="2022-06-16T13:22:40.814" v="535"/>
          <ac:spMkLst>
            <pc:docMk/>
            <pc:sldMk cId="2792174146" sldId="268"/>
            <ac:spMk id="17" creationId="{9E914C83-E0D8-4953-92D5-169D28CB43AE}"/>
          </ac:spMkLst>
        </pc:spChg>
        <pc:spChg chg="add">
          <ac:chgData name="Guest User" userId="f77927a8ba7478b5" providerId="Windows Live" clId="Web-{E6C4BC93-ED5F-47B2-BC24-0A7DE2A59FB7}" dt="2022-06-16T13:22:40.814" v="535"/>
          <ac:spMkLst>
            <pc:docMk/>
            <pc:sldMk cId="2792174146" sldId="268"/>
            <ac:spMk id="19" creationId="{3512E083-F550-46AF-8490-767ECFD00CB7}"/>
          </ac:spMkLst>
        </pc:spChg>
        <pc:picChg chg="add mod">
          <ac:chgData name="Guest User" userId="f77927a8ba7478b5" providerId="Windows Live" clId="Web-{E6C4BC93-ED5F-47B2-BC24-0A7DE2A59FB7}" dt="2022-06-16T13:22:40.814" v="535"/>
          <ac:picMkLst>
            <pc:docMk/>
            <pc:sldMk cId="2792174146" sldId="268"/>
            <ac:picMk id="2" creationId="{B0478E9E-A7B3-C861-66D3-34836C819B7C}"/>
          </ac:picMkLst>
        </pc:picChg>
      </pc:sldChg>
      <pc:sldChg chg="addSp modSp new mod setBg">
        <pc:chgData name="Guest User" userId="f77927a8ba7478b5" providerId="Windows Live" clId="Web-{E6C4BC93-ED5F-47B2-BC24-0A7DE2A59FB7}" dt="2022-06-16T13:23:14.361" v="538"/>
        <pc:sldMkLst>
          <pc:docMk/>
          <pc:sldMk cId="1670557218" sldId="269"/>
        </pc:sldMkLst>
        <pc:spChg chg="add">
          <ac:chgData name="Guest User" userId="f77927a8ba7478b5" providerId="Windows Live" clId="Web-{E6C4BC93-ED5F-47B2-BC24-0A7DE2A59FB7}" dt="2022-06-16T13:23:14.361" v="538"/>
          <ac:spMkLst>
            <pc:docMk/>
            <pc:sldMk cId="1670557218" sldId="269"/>
            <ac:spMk id="7" creationId="{F3060C83-F051-4F0E-ABAD-AA0DFC48B218}"/>
          </ac:spMkLst>
        </pc:spChg>
        <pc:spChg chg="add">
          <ac:chgData name="Guest User" userId="f77927a8ba7478b5" providerId="Windows Live" clId="Web-{E6C4BC93-ED5F-47B2-BC24-0A7DE2A59FB7}" dt="2022-06-16T13:23:14.361" v="538"/>
          <ac:spMkLst>
            <pc:docMk/>
            <pc:sldMk cId="1670557218" sldId="269"/>
            <ac:spMk id="9" creationId="{83C98ABE-055B-441F-B07E-44F97F083C39}"/>
          </ac:spMkLst>
        </pc:spChg>
        <pc:spChg chg="add">
          <ac:chgData name="Guest User" userId="f77927a8ba7478b5" providerId="Windows Live" clId="Web-{E6C4BC93-ED5F-47B2-BC24-0A7DE2A59FB7}" dt="2022-06-16T13:23:14.361" v="538"/>
          <ac:spMkLst>
            <pc:docMk/>
            <pc:sldMk cId="1670557218" sldId="269"/>
            <ac:spMk id="11" creationId="{29FDB030-9B49-4CED-8CCD-4D99382388AC}"/>
          </ac:spMkLst>
        </pc:spChg>
        <pc:spChg chg="add">
          <ac:chgData name="Guest User" userId="f77927a8ba7478b5" providerId="Windows Live" clId="Web-{E6C4BC93-ED5F-47B2-BC24-0A7DE2A59FB7}" dt="2022-06-16T13:23:14.361" v="538"/>
          <ac:spMkLst>
            <pc:docMk/>
            <pc:sldMk cId="1670557218" sldId="269"/>
            <ac:spMk id="13" creationId="{3783CA14-24A1-485C-8B30-D6A5D87987AD}"/>
          </ac:spMkLst>
        </pc:spChg>
        <pc:spChg chg="add">
          <ac:chgData name="Guest User" userId="f77927a8ba7478b5" providerId="Windows Live" clId="Web-{E6C4BC93-ED5F-47B2-BC24-0A7DE2A59FB7}" dt="2022-06-16T13:23:14.361" v="538"/>
          <ac:spMkLst>
            <pc:docMk/>
            <pc:sldMk cId="1670557218" sldId="269"/>
            <ac:spMk id="15" creationId="{9A97C86A-04D6-40F7-AE84-31AB43E6A846}"/>
          </ac:spMkLst>
        </pc:spChg>
        <pc:spChg chg="add">
          <ac:chgData name="Guest User" userId="f77927a8ba7478b5" providerId="Windows Live" clId="Web-{E6C4BC93-ED5F-47B2-BC24-0A7DE2A59FB7}" dt="2022-06-16T13:23:14.361" v="538"/>
          <ac:spMkLst>
            <pc:docMk/>
            <pc:sldMk cId="1670557218" sldId="269"/>
            <ac:spMk id="17" creationId="{FF9F2414-84E8-453E-B1F3-389FDE8192D9}"/>
          </ac:spMkLst>
        </pc:spChg>
        <pc:spChg chg="add">
          <ac:chgData name="Guest User" userId="f77927a8ba7478b5" providerId="Windows Live" clId="Web-{E6C4BC93-ED5F-47B2-BC24-0A7DE2A59FB7}" dt="2022-06-16T13:23:14.361" v="538"/>
          <ac:spMkLst>
            <pc:docMk/>
            <pc:sldMk cId="1670557218" sldId="269"/>
            <ac:spMk id="19" creationId="{3ECA69A1-7536-43AC-85EF-C7106179F5ED}"/>
          </ac:spMkLst>
        </pc:spChg>
        <pc:picChg chg="add mod">
          <ac:chgData name="Guest User" userId="f77927a8ba7478b5" providerId="Windows Live" clId="Web-{E6C4BC93-ED5F-47B2-BC24-0A7DE2A59FB7}" dt="2022-06-16T13:23:14.361" v="538"/>
          <ac:picMkLst>
            <pc:docMk/>
            <pc:sldMk cId="1670557218" sldId="269"/>
            <ac:picMk id="2" creationId="{DE231FB5-3F7A-21D6-33BD-D32AD87842E4}"/>
          </ac:picMkLst>
        </pc:picChg>
      </pc:sldChg>
      <pc:sldChg chg="addSp modSp new mod setBg">
        <pc:chgData name="Guest User" userId="f77927a8ba7478b5" providerId="Windows Live" clId="Web-{E6C4BC93-ED5F-47B2-BC24-0A7DE2A59FB7}" dt="2022-06-16T13:24:26.191" v="541"/>
        <pc:sldMkLst>
          <pc:docMk/>
          <pc:sldMk cId="3443344514" sldId="270"/>
        </pc:sldMkLst>
        <pc:spChg chg="add">
          <ac:chgData name="Guest User" userId="f77927a8ba7478b5" providerId="Windows Live" clId="Web-{E6C4BC93-ED5F-47B2-BC24-0A7DE2A59FB7}" dt="2022-06-16T13:24:26.191" v="541"/>
          <ac:spMkLst>
            <pc:docMk/>
            <pc:sldMk cId="3443344514" sldId="270"/>
            <ac:spMk id="7" creationId="{F3060C83-F051-4F0E-ABAD-AA0DFC48B218}"/>
          </ac:spMkLst>
        </pc:spChg>
        <pc:spChg chg="add">
          <ac:chgData name="Guest User" userId="f77927a8ba7478b5" providerId="Windows Live" clId="Web-{E6C4BC93-ED5F-47B2-BC24-0A7DE2A59FB7}" dt="2022-06-16T13:24:26.191" v="541"/>
          <ac:spMkLst>
            <pc:docMk/>
            <pc:sldMk cId="3443344514" sldId="270"/>
            <ac:spMk id="9" creationId="{83C98ABE-055B-441F-B07E-44F97F083C39}"/>
          </ac:spMkLst>
        </pc:spChg>
        <pc:spChg chg="add">
          <ac:chgData name="Guest User" userId="f77927a8ba7478b5" providerId="Windows Live" clId="Web-{E6C4BC93-ED5F-47B2-BC24-0A7DE2A59FB7}" dt="2022-06-16T13:24:26.191" v="541"/>
          <ac:spMkLst>
            <pc:docMk/>
            <pc:sldMk cId="3443344514" sldId="270"/>
            <ac:spMk id="11" creationId="{29FDB030-9B49-4CED-8CCD-4D99382388AC}"/>
          </ac:spMkLst>
        </pc:spChg>
        <pc:spChg chg="add">
          <ac:chgData name="Guest User" userId="f77927a8ba7478b5" providerId="Windows Live" clId="Web-{E6C4BC93-ED5F-47B2-BC24-0A7DE2A59FB7}" dt="2022-06-16T13:24:26.191" v="541"/>
          <ac:spMkLst>
            <pc:docMk/>
            <pc:sldMk cId="3443344514" sldId="270"/>
            <ac:spMk id="13" creationId="{3783CA14-24A1-485C-8B30-D6A5D87987AD}"/>
          </ac:spMkLst>
        </pc:spChg>
        <pc:spChg chg="add">
          <ac:chgData name="Guest User" userId="f77927a8ba7478b5" providerId="Windows Live" clId="Web-{E6C4BC93-ED5F-47B2-BC24-0A7DE2A59FB7}" dt="2022-06-16T13:24:26.191" v="541"/>
          <ac:spMkLst>
            <pc:docMk/>
            <pc:sldMk cId="3443344514" sldId="270"/>
            <ac:spMk id="15" creationId="{9A97C86A-04D6-40F7-AE84-31AB43E6A846}"/>
          </ac:spMkLst>
        </pc:spChg>
        <pc:spChg chg="add">
          <ac:chgData name="Guest User" userId="f77927a8ba7478b5" providerId="Windows Live" clId="Web-{E6C4BC93-ED5F-47B2-BC24-0A7DE2A59FB7}" dt="2022-06-16T13:24:26.191" v="541"/>
          <ac:spMkLst>
            <pc:docMk/>
            <pc:sldMk cId="3443344514" sldId="270"/>
            <ac:spMk id="17" creationId="{FF9F2414-84E8-453E-B1F3-389FDE8192D9}"/>
          </ac:spMkLst>
        </pc:spChg>
        <pc:spChg chg="add">
          <ac:chgData name="Guest User" userId="f77927a8ba7478b5" providerId="Windows Live" clId="Web-{E6C4BC93-ED5F-47B2-BC24-0A7DE2A59FB7}" dt="2022-06-16T13:24:26.191" v="541"/>
          <ac:spMkLst>
            <pc:docMk/>
            <pc:sldMk cId="3443344514" sldId="270"/>
            <ac:spMk id="19" creationId="{3ECA69A1-7536-43AC-85EF-C7106179F5ED}"/>
          </ac:spMkLst>
        </pc:spChg>
        <pc:picChg chg="add mod">
          <ac:chgData name="Guest User" userId="f77927a8ba7478b5" providerId="Windows Live" clId="Web-{E6C4BC93-ED5F-47B2-BC24-0A7DE2A59FB7}" dt="2022-06-16T13:24:26.191" v="541"/>
          <ac:picMkLst>
            <pc:docMk/>
            <pc:sldMk cId="3443344514" sldId="270"/>
            <ac:picMk id="2" creationId="{C15E6852-8F0E-FC21-8A33-31508EC8398A}"/>
          </ac:picMkLst>
        </pc:picChg>
      </pc:sldChg>
      <pc:sldChg chg="addSp modSp new mod setBg">
        <pc:chgData name="Guest User" userId="f77927a8ba7478b5" providerId="Windows Live" clId="Web-{E6C4BC93-ED5F-47B2-BC24-0A7DE2A59FB7}" dt="2022-06-16T13:26:06.505" v="544"/>
        <pc:sldMkLst>
          <pc:docMk/>
          <pc:sldMk cId="922260842" sldId="271"/>
        </pc:sldMkLst>
        <pc:spChg chg="add">
          <ac:chgData name="Guest User" userId="f77927a8ba7478b5" providerId="Windows Live" clId="Web-{E6C4BC93-ED5F-47B2-BC24-0A7DE2A59FB7}" dt="2022-06-16T13:26:06.505" v="544"/>
          <ac:spMkLst>
            <pc:docMk/>
            <pc:sldMk cId="922260842" sldId="271"/>
            <ac:spMk id="7" creationId="{46D6306C-ED4F-4AAE-B4A5-EEA6AFAD726E}"/>
          </ac:spMkLst>
        </pc:spChg>
        <pc:spChg chg="add">
          <ac:chgData name="Guest User" userId="f77927a8ba7478b5" providerId="Windows Live" clId="Web-{E6C4BC93-ED5F-47B2-BC24-0A7DE2A59FB7}" dt="2022-06-16T13:26:06.505" v="544"/>
          <ac:spMkLst>
            <pc:docMk/>
            <pc:sldMk cId="922260842" sldId="271"/>
            <ac:spMk id="9" creationId="{0EC5361D-F897-4856-B945-0455A365EB24}"/>
          </ac:spMkLst>
        </pc:spChg>
        <pc:spChg chg="add">
          <ac:chgData name="Guest User" userId="f77927a8ba7478b5" providerId="Windows Live" clId="Web-{E6C4BC93-ED5F-47B2-BC24-0A7DE2A59FB7}" dt="2022-06-16T13:26:06.505" v="544"/>
          <ac:spMkLst>
            <pc:docMk/>
            <pc:sldMk cId="922260842" sldId="271"/>
            <ac:spMk id="11" creationId="{4508C0C5-2268-42B5-B3C8-4D0899E05F8C}"/>
          </ac:spMkLst>
        </pc:spChg>
        <pc:spChg chg="add">
          <ac:chgData name="Guest User" userId="f77927a8ba7478b5" providerId="Windows Live" clId="Web-{E6C4BC93-ED5F-47B2-BC24-0A7DE2A59FB7}" dt="2022-06-16T13:26:06.505" v="544"/>
          <ac:spMkLst>
            <pc:docMk/>
            <pc:sldMk cId="922260842" sldId="271"/>
            <ac:spMk id="13" creationId="{141ACBDB-38F8-4B34-8183-BD95B4E55A62}"/>
          </ac:spMkLst>
        </pc:spChg>
        <pc:spChg chg="add">
          <ac:chgData name="Guest User" userId="f77927a8ba7478b5" providerId="Windows Live" clId="Web-{E6C4BC93-ED5F-47B2-BC24-0A7DE2A59FB7}" dt="2022-06-16T13:26:06.505" v="544"/>
          <ac:spMkLst>
            <pc:docMk/>
            <pc:sldMk cId="922260842" sldId="271"/>
            <ac:spMk id="15" creationId="{DE00DB52-3455-4E2F-867B-A6D0516E175B}"/>
          </ac:spMkLst>
        </pc:spChg>
        <pc:spChg chg="add">
          <ac:chgData name="Guest User" userId="f77927a8ba7478b5" providerId="Windows Live" clId="Web-{E6C4BC93-ED5F-47B2-BC24-0A7DE2A59FB7}" dt="2022-06-16T13:26:06.505" v="544"/>
          <ac:spMkLst>
            <pc:docMk/>
            <pc:sldMk cId="922260842" sldId="271"/>
            <ac:spMk id="17" creationId="{9E914C83-E0D8-4953-92D5-169D28CB43AE}"/>
          </ac:spMkLst>
        </pc:spChg>
        <pc:spChg chg="add">
          <ac:chgData name="Guest User" userId="f77927a8ba7478b5" providerId="Windows Live" clId="Web-{E6C4BC93-ED5F-47B2-BC24-0A7DE2A59FB7}" dt="2022-06-16T13:26:06.505" v="544"/>
          <ac:spMkLst>
            <pc:docMk/>
            <pc:sldMk cId="922260842" sldId="271"/>
            <ac:spMk id="19" creationId="{3512E083-F550-46AF-8490-767ECFD00CB7}"/>
          </ac:spMkLst>
        </pc:spChg>
        <pc:picChg chg="add mod">
          <ac:chgData name="Guest User" userId="f77927a8ba7478b5" providerId="Windows Live" clId="Web-{E6C4BC93-ED5F-47B2-BC24-0A7DE2A59FB7}" dt="2022-06-16T13:26:06.505" v="544"/>
          <ac:picMkLst>
            <pc:docMk/>
            <pc:sldMk cId="922260842" sldId="271"/>
            <ac:picMk id="2" creationId="{77BFCB83-F667-BD67-23E8-FE381D0CBFCC}"/>
          </ac:picMkLst>
        </pc:picChg>
      </pc:sldChg>
      <pc:sldChg chg="addSp modSp new mod ord setBg">
        <pc:chgData name="Guest User" userId="f77927a8ba7478b5" providerId="Windows Live" clId="Web-{E6C4BC93-ED5F-47B2-BC24-0A7DE2A59FB7}" dt="2022-06-16T13:33:00.997" v="567"/>
        <pc:sldMkLst>
          <pc:docMk/>
          <pc:sldMk cId="3785964310" sldId="272"/>
        </pc:sldMkLst>
        <pc:spChg chg="add">
          <ac:chgData name="Guest User" userId="f77927a8ba7478b5" providerId="Windows Live" clId="Web-{E6C4BC93-ED5F-47B2-BC24-0A7DE2A59FB7}" dt="2022-06-16T13:26:33.756" v="547"/>
          <ac:spMkLst>
            <pc:docMk/>
            <pc:sldMk cId="3785964310" sldId="272"/>
            <ac:spMk id="7" creationId="{F3060C83-F051-4F0E-ABAD-AA0DFC48B218}"/>
          </ac:spMkLst>
        </pc:spChg>
        <pc:spChg chg="add">
          <ac:chgData name="Guest User" userId="f77927a8ba7478b5" providerId="Windows Live" clId="Web-{E6C4BC93-ED5F-47B2-BC24-0A7DE2A59FB7}" dt="2022-06-16T13:26:33.756" v="547"/>
          <ac:spMkLst>
            <pc:docMk/>
            <pc:sldMk cId="3785964310" sldId="272"/>
            <ac:spMk id="9" creationId="{83C98ABE-055B-441F-B07E-44F97F083C39}"/>
          </ac:spMkLst>
        </pc:spChg>
        <pc:spChg chg="add">
          <ac:chgData name="Guest User" userId="f77927a8ba7478b5" providerId="Windows Live" clId="Web-{E6C4BC93-ED5F-47B2-BC24-0A7DE2A59FB7}" dt="2022-06-16T13:26:33.756" v="547"/>
          <ac:spMkLst>
            <pc:docMk/>
            <pc:sldMk cId="3785964310" sldId="272"/>
            <ac:spMk id="11" creationId="{29FDB030-9B49-4CED-8CCD-4D99382388AC}"/>
          </ac:spMkLst>
        </pc:spChg>
        <pc:spChg chg="add">
          <ac:chgData name="Guest User" userId="f77927a8ba7478b5" providerId="Windows Live" clId="Web-{E6C4BC93-ED5F-47B2-BC24-0A7DE2A59FB7}" dt="2022-06-16T13:26:33.756" v="547"/>
          <ac:spMkLst>
            <pc:docMk/>
            <pc:sldMk cId="3785964310" sldId="272"/>
            <ac:spMk id="13" creationId="{3783CA14-24A1-485C-8B30-D6A5D87987AD}"/>
          </ac:spMkLst>
        </pc:spChg>
        <pc:spChg chg="add">
          <ac:chgData name="Guest User" userId="f77927a8ba7478b5" providerId="Windows Live" clId="Web-{E6C4BC93-ED5F-47B2-BC24-0A7DE2A59FB7}" dt="2022-06-16T13:26:33.756" v="547"/>
          <ac:spMkLst>
            <pc:docMk/>
            <pc:sldMk cId="3785964310" sldId="272"/>
            <ac:spMk id="15" creationId="{9A97C86A-04D6-40F7-AE84-31AB43E6A846}"/>
          </ac:spMkLst>
        </pc:spChg>
        <pc:spChg chg="add">
          <ac:chgData name="Guest User" userId="f77927a8ba7478b5" providerId="Windows Live" clId="Web-{E6C4BC93-ED5F-47B2-BC24-0A7DE2A59FB7}" dt="2022-06-16T13:26:33.756" v="547"/>
          <ac:spMkLst>
            <pc:docMk/>
            <pc:sldMk cId="3785964310" sldId="272"/>
            <ac:spMk id="17" creationId="{FF9F2414-84E8-453E-B1F3-389FDE8192D9}"/>
          </ac:spMkLst>
        </pc:spChg>
        <pc:spChg chg="add">
          <ac:chgData name="Guest User" userId="f77927a8ba7478b5" providerId="Windows Live" clId="Web-{E6C4BC93-ED5F-47B2-BC24-0A7DE2A59FB7}" dt="2022-06-16T13:26:33.756" v="547"/>
          <ac:spMkLst>
            <pc:docMk/>
            <pc:sldMk cId="3785964310" sldId="272"/>
            <ac:spMk id="19" creationId="{3ECA69A1-7536-43AC-85EF-C7106179F5ED}"/>
          </ac:spMkLst>
        </pc:spChg>
        <pc:picChg chg="add mod">
          <ac:chgData name="Guest User" userId="f77927a8ba7478b5" providerId="Windows Live" clId="Web-{E6C4BC93-ED5F-47B2-BC24-0A7DE2A59FB7}" dt="2022-06-16T13:26:33.756" v="547"/>
          <ac:picMkLst>
            <pc:docMk/>
            <pc:sldMk cId="3785964310" sldId="272"/>
            <ac:picMk id="2" creationId="{6C59CE92-303B-FCCC-4B57-46947EE07E25}"/>
          </ac:picMkLst>
        </pc:picChg>
      </pc:sldChg>
      <pc:sldChg chg="addSp delSp modSp new mod ord setBg">
        <pc:chgData name="Guest User" userId="f77927a8ba7478b5" providerId="Windows Live" clId="Web-{E6C4BC93-ED5F-47B2-BC24-0A7DE2A59FB7}" dt="2022-06-16T13:28:40.649" v="553"/>
        <pc:sldMkLst>
          <pc:docMk/>
          <pc:sldMk cId="2307043938" sldId="273"/>
        </pc:sldMkLst>
        <pc:spChg chg="add del">
          <ac:chgData name="Guest User" userId="f77927a8ba7478b5" providerId="Windows Live" clId="Web-{E6C4BC93-ED5F-47B2-BC24-0A7DE2A59FB7}" dt="2022-06-16T13:28:29.445" v="551"/>
          <ac:spMkLst>
            <pc:docMk/>
            <pc:sldMk cId="2307043938" sldId="273"/>
            <ac:spMk id="7" creationId="{46D6306C-ED4F-4AAE-B4A5-EEA6AFAD726E}"/>
          </ac:spMkLst>
        </pc:spChg>
        <pc:spChg chg="add del">
          <ac:chgData name="Guest User" userId="f77927a8ba7478b5" providerId="Windows Live" clId="Web-{E6C4BC93-ED5F-47B2-BC24-0A7DE2A59FB7}" dt="2022-06-16T13:28:29.445" v="551"/>
          <ac:spMkLst>
            <pc:docMk/>
            <pc:sldMk cId="2307043938" sldId="273"/>
            <ac:spMk id="9" creationId="{0EC5361D-F897-4856-B945-0455A365EB24}"/>
          </ac:spMkLst>
        </pc:spChg>
        <pc:spChg chg="add del">
          <ac:chgData name="Guest User" userId="f77927a8ba7478b5" providerId="Windows Live" clId="Web-{E6C4BC93-ED5F-47B2-BC24-0A7DE2A59FB7}" dt="2022-06-16T13:28:29.445" v="551"/>
          <ac:spMkLst>
            <pc:docMk/>
            <pc:sldMk cId="2307043938" sldId="273"/>
            <ac:spMk id="11" creationId="{4508C0C5-2268-42B5-B3C8-4D0899E05F8C}"/>
          </ac:spMkLst>
        </pc:spChg>
        <pc:spChg chg="add del">
          <ac:chgData name="Guest User" userId="f77927a8ba7478b5" providerId="Windows Live" clId="Web-{E6C4BC93-ED5F-47B2-BC24-0A7DE2A59FB7}" dt="2022-06-16T13:28:29.445" v="551"/>
          <ac:spMkLst>
            <pc:docMk/>
            <pc:sldMk cId="2307043938" sldId="273"/>
            <ac:spMk id="13" creationId="{141ACBDB-38F8-4B34-8183-BD95B4E55A62}"/>
          </ac:spMkLst>
        </pc:spChg>
        <pc:spChg chg="add del">
          <ac:chgData name="Guest User" userId="f77927a8ba7478b5" providerId="Windows Live" clId="Web-{E6C4BC93-ED5F-47B2-BC24-0A7DE2A59FB7}" dt="2022-06-16T13:28:29.445" v="551"/>
          <ac:spMkLst>
            <pc:docMk/>
            <pc:sldMk cId="2307043938" sldId="273"/>
            <ac:spMk id="15" creationId="{DE00DB52-3455-4E2F-867B-A6D0516E175B}"/>
          </ac:spMkLst>
        </pc:spChg>
        <pc:spChg chg="add del">
          <ac:chgData name="Guest User" userId="f77927a8ba7478b5" providerId="Windows Live" clId="Web-{E6C4BC93-ED5F-47B2-BC24-0A7DE2A59FB7}" dt="2022-06-16T13:28:29.445" v="551"/>
          <ac:spMkLst>
            <pc:docMk/>
            <pc:sldMk cId="2307043938" sldId="273"/>
            <ac:spMk id="17" creationId="{9E914C83-E0D8-4953-92D5-169D28CB43AE}"/>
          </ac:spMkLst>
        </pc:spChg>
        <pc:spChg chg="add del">
          <ac:chgData name="Guest User" userId="f77927a8ba7478b5" providerId="Windows Live" clId="Web-{E6C4BC93-ED5F-47B2-BC24-0A7DE2A59FB7}" dt="2022-06-16T13:28:29.445" v="551"/>
          <ac:spMkLst>
            <pc:docMk/>
            <pc:sldMk cId="2307043938" sldId="273"/>
            <ac:spMk id="19" creationId="{3512E083-F550-46AF-8490-767ECFD00CB7}"/>
          </ac:spMkLst>
        </pc:spChg>
        <pc:spChg chg="add">
          <ac:chgData name="Guest User" userId="f77927a8ba7478b5" providerId="Windows Live" clId="Web-{E6C4BC93-ED5F-47B2-BC24-0A7DE2A59FB7}" dt="2022-06-16T13:28:29.445" v="552"/>
          <ac:spMkLst>
            <pc:docMk/>
            <pc:sldMk cId="2307043938" sldId="273"/>
            <ac:spMk id="21" creationId="{F3060C83-F051-4F0E-ABAD-AA0DFC48B218}"/>
          </ac:spMkLst>
        </pc:spChg>
        <pc:spChg chg="add">
          <ac:chgData name="Guest User" userId="f77927a8ba7478b5" providerId="Windows Live" clId="Web-{E6C4BC93-ED5F-47B2-BC24-0A7DE2A59FB7}" dt="2022-06-16T13:28:29.445" v="552"/>
          <ac:spMkLst>
            <pc:docMk/>
            <pc:sldMk cId="2307043938" sldId="273"/>
            <ac:spMk id="22" creationId="{83C98ABE-055B-441F-B07E-44F97F083C39}"/>
          </ac:spMkLst>
        </pc:spChg>
        <pc:spChg chg="add">
          <ac:chgData name="Guest User" userId="f77927a8ba7478b5" providerId="Windows Live" clId="Web-{E6C4BC93-ED5F-47B2-BC24-0A7DE2A59FB7}" dt="2022-06-16T13:28:29.445" v="552"/>
          <ac:spMkLst>
            <pc:docMk/>
            <pc:sldMk cId="2307043938" sldId="273"/>
            <ac:spMk id="23" creationId="{29FDB030-9B49-4CED-8CCD-4D99382388AC}"/>
          </ac:spMkLst>
        </pc:spChg>
        <pc:spChg chg="add">
          <ac:chgData name="Guest User" userId="f77927a8ba7478b5" providerId="Windows Live" clId="Web-{E6C4BC93-ED5F-47B2-BC24-0A7DE2A59FB7}" dt="2022-06-16T13:28:29.445" v="552"/>
          <ac:spMkLst>
            <pc:docMk/>
            <pc:sldMk cId="2307043938" sldId="273"/>
            <ac:spMk id="24" creationId="{3783CA14-24A1-485C-8B30-D6A5D87987AD}"/>
          </ac:spMkLst>
        </pc:spChg>
        <pc:spChg chg="add">
          <ac:chgData name="Guest User" userId="f77927a8ba7478b5" providerId="Windows Live" clId="Web-{E6C4BC93-ED5F-47B2-BC24-0A7DE2A59FB7}" dt="2022-06-16T13:28:29.445" v="552"/>
          <ac:spMkLst>
            <pc:docMk/>
            <pc:sldMk cId="2307043938" sldId="273"/>
            <ac:spMk id="25" creationId="{9A97C86A-04D6-40F7-AE84-31AB43E6A846}"/>
          </ac:spMkLst>
        </pc:spChg>
        <pc:spChg chg="add">
          <ac:chgData name="Guest User" userId="f77927a8ba7478b5" providerId="Windows Live" clId="Web-{E6C4BC93-ED5F-47B2-BC24-0A7DE2A59FB7}" dt="2022-06-16T13:28:29.445" v="552"/>
          <ac:spMkLst>
            <pc:docMk/>
            <pc:sldMk cId="2307043938" sldId="273"/>
            <ac:spMk id="26" creationId="{FF9F2414-84E8-453E-B1F3-389FDE8192D9}"/>
          </ac:spMkLst>
        </pc:spChg>
        <pc:spChg chg="add">
          <ac:chgData name="Guest User" userId="f77927a8ba7478b5" providerId="Windows Live" clId="Web-{E6C4BC93-ED5F-47B2-BC24-0A7DE2A59FB7}" dt="2022-06-16T13:28:29.445" v="552"/>
          <ac:spMkLst>
            <pc:docMk/>
            <pc:sldMk cId="2307043938" sldId="273"/>
            <ac:spMk id="27" creationId="{3ECA69A1-7536-43AC-85EF-C7106179F5ED}"/>
          </ac:spMkLst>
        </pc:spChg>
        <pc:picChg chg="add mod">
          <ac:chgData name="Guest User" userId="f77927a8ba7478b5" providerId="Windows Live" clId="Web-{E6C4BC93-ED5F-47B2-BC24-0A7DE2A59FB7}" dt="2022-06-16T13:28:29.445" v="552"/>
          <ac:picMkLst>
            <pc:docMk/>
            <pc:sldMk cId="2307043938" sldId="273"/>
            <ac:picMk id="2" creationId="{913E0FFB-FDF0-AA02-1D30-D4B76E279107}"/>
          </ac:picMkLst>
        </pc:picChg>
      </pc:sldChg>
      <pc:sldChg chg="addSp modSp new mod setBg">
        <pc:chgData name="Guest User" userId="f77927a8ba7478b5" providerId="Windows Live" clId="Web-{E6C4BC93-ED5F-47B2-BC24-0A7DE2A59FB7}" dt="2022-06-16T13:29:10.899" v="556"/>
        <pc:sldMkLst>
          <pc:docMk/>
          <pc:sldMk cId="1647931690" sldId="274"/>
        </pc:sldMkLst>
        <pc:spChg chg="add">
          <ac:chgData name="Guest User" userId="f77927a8ba7478b5" providerId="Windows Live" clId="Web-{E6C4BC93-ED5F-47B2-BC24-0A7DE2A59FB7}" dt="2022-06-16T13:29:10.899" v="556"/>
          <ac:spMkLst>
            <pc:docMk/>
            <pc:sldMk cId="1647931690" sldId="274"/>
            <ac:spMk id="7" creationId="{F3060C83-F051-4F0E-ABAD-AA0DFC48B218}"/>
          </ac:spMkLst>
        </pc:spChg>
        <pc:spChg chg="add">
          <ac:chgData name="Guest User" userId="f77927a8ba7478b5" providerId="Windows Live" clId="Web-{E6C4BC93-ED5F-47B2-BC24-0A7DE2A59FB7}" dt="2022-06-16T13:29:10.899" v="556"/>
          <ac:spMkLst>
            <pc:docMk/>
            <pc:sldMk cId="1647931690" sldId="274"/>
            <ac:spMk id="9" creationId="{83C98ABE-055B-441F-B07E-44F97F083C39}"/>
          </ac:spMkLst>
        </pc:spChg>
        <pc:spChg chg="add">
          <ac:chgData name="Guest User" userId="f77927a8ba7478b5" providerId="Windows Live" clId="Web-{E6C4BC93-ED5F-47B2-BC24-0A7DE2A59FB7}" dt="2022-06-16T13:29:10.899" v="556"/>
          <ac:spMkLst>
            <pc:docMk/>
            <pc:sldMk cId="1647931690" sldId="274"/>
            <ac:spMk id="11" creationId="{29FDB030-9B49-4CED-8CCD-4D99382388AC}"/>
          </ac:spMkLst>
        </pc:spChg>
        <pc:spChg chg="add">
          <ac:chgData name="Guest User" userId="f77927a8ba7478b5" providerId="Windows Live" clId="Web-{E6C4BC93-ED5F-47B2-BC24-0A7DE2A59FB7}" dt="2022-06-16T13:29:10.899" v="556"/>
          <ac:spMkLst>
            <pc:docMk/>
            <pc:sldMk cId="1647931690" sldId="274"/>
            <ac:spMk id="13" creationId="{3783CA14-24A1-485C-8B30-D6A5D87987AD}"/>
          </ac:spMkLst>
        </pc:spChg>
        <pc:spChg chg="add">
          <ac:chgData name="Guest User" userId="f77927a8ba7478b5" providerId="Windows Live" clId="Web-{E6C4BC93-ED5F-47B2-BC24-0A7DE2A59FB7}" dt="2022-06-16T13:29:10.899" v="556"/>
          <ac:spMkLst>
            <pc:docMk/>
            <pc:sldMk cId="1647931690" sldId="274"/>
            <ac:spMk id="15" creationId="{9A97C86A-04D6-40F7-AE84-31AB43E6A846}"/>
          </ac:spMkLst>
        </pc:spChg>
        <pc:spChg chg="add">
          <ac:chgData name="Guest User" userId="f77927a8ba7478b5" providerId="Windows Live" clId="Web-{E6C4BC93-ED5F-47B2-BC24-0A7DE2A59FB7}" dt="2022-06-16T13:29:10.899" v="556"/>
          <ac:spMkLst>
            <pc:docMk/>
            <pc:sldMk cId="1647931690" sldId="274"/>
            <ac:spMk id="17" creationId="{FF9F2414-84E8-453E-B1F3-389FDE8192D9}"/>
          </ac:spMkLst>
        </pc:spChg>
        <pc:spChg chg="add">
          <ac:chgData name="Guest User" userId="f77927a8ba7478b5" providerId="Windows Live" clId="Web-{E6C4BC93-ED5F-47B2-BC24-0A7DE2A59FB7}" dt="2022-06-16T13:29:10.899" v="556"/>
          <ac:spMkLst>
            <pc:docMk/>
            <pc:sldMk cId="1647931690" sldId="274"/>
            <ac:spMk id="19" creationId="{3ECA69A1-7536-43AC-85EF-C7106179F5ED}"/>
          </ac:spMkLst>
        </pc:spChg>
        <pc:picChg chg="add mod">
          <ac:chgData name="Guest User" userId="f77927a8ba7478b5" providerId="Windows Live" clId="Web-{E6C4BC93-ED5F-47B2-BC24-0A7DE2A59FB7}" dt="2022-06-16T13:29:10.899" v="556"/>
          <ac:picMkLst>
            <pc:docMk/>
            <pc:sldMk cId="1647931690" sldId="274"/>
            <ac:picMk id="2" creationId="{6F00E0E7-AF18-200C-F786-D05F3349F38D}"/>
          </ac:picMkLst>
        </pc:picChg>
      </pc:sldChg>
      <pc:sldChg chg="addSp modSp new del mod setBg">
        <pc:chgData name="Guest User" userId="f77927a8ba7478b5" providerId="Windows Live" clId="Web-{E6C4BC93-ED5F-47B2-BC24-0A7DE2A59FB7}" dt="2022-06-16T13:30:05.103" v="560"/>
        <pc:sldMkLst>
          <pc:docMk/>
          <pc:sldMk cId="2902614236" sldId="275"/>
        </pc:sldMkLst>
        <pc:spChg chg="add">
          <ac:chgData name="Guest User" userId="f77927a8ba7478b5" providerId="Windows Live" clId="Web-{E6C4BC93-ED5F-47B2-BC24-0A7DE2A59FB7}" dt="2022-06-16T13:29:47.666" v="559"/>
          <ac:spMkLst>
            <pc:docMk/>
            <pc:sldMk cId="2902614236" sldId="275"/>
            <ac:spMk id="7" creationId="{86FF76B9-219D-4469-AF87-0236D29032F1}"/>
          </ac:spMkLst>
        </pc:spChg>
        <pc:spChg chg="add">
          <ac:chgData name="Guest User" userId="f77927a8ba7478b5" providerId="Windows Live" clId="Web-{E6C4BC93-ED5F-47B2-BC24-0A7DE2A59FB7}" dt="2022-06-16T13:29:47.666" v="559"/>
          <ac:spMkLst>
            <pc:docMk/>
            <pc:sldMk cId="2902614236" sldId="275"/>
            <ac:spMk id="13" creationId="{2E80C965-DB6D-4F81-9E9E-B027384D0BD6}"/>
          </ac:spMkLst>
        </pc:spChg>
        <pc:spChg chg="add">
          <ac:chgData name="Guest User" userId="f77927a8ba7478b5" providerId="Windows Live" clId="Web-{E6C4BC93-ED5F-47B2-BC24-0A7DE2A59FB7}" dt="2022-06-16T13:29:47.666" v="559"/>
          <ac:spMkLst>
            <pc:docMk/>
            <pc:sldMk cId="2902614236" sldId="275"/>
            <ac:spMk id="15" creationId="{633C5E46-DAC5-4661-9C87-22B08E2A512F}"/>
          </ac:spMkLst>
        </pc:spChg>
        <pc:grpChg chg="add">
          <ac:chgData name="Guest User" userId="f77927a8ba7478b5" providerId="Windows Live" clId="Web-{E6C4BC93-ED5F-47B2-BC24-0A7DE2A59FB7}" dt="2022-06-16T13:29:47.666" v="559"/>
          <ac:grpSpMkLst>
            <pc:docMk/>
            <pc:sldMk cId="2902614236" sldId="275"/>
            <ac:grpSpMk id="9" creationId="{DB88BD78-87E1-424D-B479-C37D8E41B12E}"/>
          </ac:grpSpMkLst>
        </pc:grpChg>
        <pc:picChg chg="add mod">
          <ac:chgData name="Guest User" userId="f77927a8ba7478b5" providerId="Windows Live" clId="Web-{E6C4BC93-ED5F-47B2-BC24-0A7DE2A59FB7}" dt="2022-06-16T13:29:47.666" v="559"/>
          <ac:picMkLst>
            <pc:docMk/>
            <pc:sldMk cId="2902614236" sldId="275"/>
            <ac:picMk id="2" creationId="{A7FA93D2-093E-5BA2-216B-0154F06484CA}"/>
          </ac:picMkLst>
        </pc:picChg>
      </pc:sldChg>
      <pc:sldChg chg="addSp modSp new mod ord setBg">
        <pc:chgData name="Guest User" userId="f77927a8ba7478b5" providerId="Windows Live" clId="Web-{E6C4BC93-ED5F-47B2-BC24-0A7DE2A59FB7}" dt="2022-06-16T13:41:35.070" v="597"/>
        <pc:sldMkLst>
          <pc:docMk/>
          <pc:sldMk cId="3993040634" sldId="275"/>
        </pc:sldMkLst>
        <pc:spChg chg="add">
          <ac:chgData name="Guest User" userId="f77927a8ba7478b5" providerId="Windows Live" clId="Web-{E6C4BC93-ED5F-47B2-BC24-0A7DE2A59FB7}" dt="2022-06-16T13:30:38.792" v="563"/>
          <ac:spMkLst>
            <pc:docMk/>
            <pc:sldMk cId="3993040634" sldId="275"/>
            <ac:spMk id="7" creationId="{F3060C83-F051-4F0E-ABAD-AA0DFC48B218}"/>
          </ac:spMkLst>
        </pc:spChg>
        <pc:spChg chg="add">
          <ac:chgData name="Guest User" userId="f77927a8ba7478b5" providerId="Windows Live" clId="Web-{E6C4BC93-ED5F-47B2-BC24-0A7DE2A59FB7}" dt="2022-06-16T13:30:38.792" v="563"/>
          <ac:spMkLst>
            <pc:docMk/>
            <pc:sldMk cId="3993040634" sldId="275"/>
            <ac:spMk id="9" creationId="{83C98ABE-055B-441F-B07E-44F97F083C39}"/>
          </ac:spMkLst>
        </pc:spChg>
        <pc:spChg chg="add">
          <ac:chgData name="Guest User" userId="f77927a8ba7478b5" providerId="Windows Live" clId="Web-{E6C4BC93-ED5F-47B2-BC24-0A7DE2A59FB7}" dt="2022-06-16T13:30:38.792" v="563"/>
          <ac:spMkLst>
            <pc:docMk/>
            <pc:sldMk cId="3993040634" sldId="275"/>
            <ac:spMk id="11" creationId="{29FDB030-9B49-4CED-8CCD-4D99382388AC}"/>
          </ac:spMkLst>
        </pc:spChg>
        <pc:spChg chg="add">
          <ac:chgData name="Guest User" userId="f77927a8ba7478b5" providerId="Windows Live" clId="Web-{E6C4BC93-ED5F-47B2-BC24-0A7DE2A59FB7}" dt="2022-06-16T13:30:38.792" v="563"/>
          <ac:spMkLst>
            <pc:docMk/>
            <pc:sldMk cId="3993040634" sldId="275"/>
            <ac:spMk id="13" creationId="{3783CA14-24A1-485C-8B30-D6A5D87987AD}"/>
          </ac:spMkLst>
        </pc:spChg>
        <pc:spChg chg="add">
          <ac:chgData name="Guest User" userId="f77927a8ba7478b5" providerId="Windows Live" clId="Web-{E6C4BC93-ED5F-47B2-BC24-0A7DE2A59FB7}" dt="2022-06-16T13:30:38.792" v="563"/>
          <ac:spMkLst>
            <pc:docMk/>
            <pc:sldMk cId="3993040634" sldId="275"/>
            <ac:spMk id="15" creationId="{9A97C86A-04D6-40F7-AE84-31AB43E6A846}"/>
          </ac:spMkLst>
        </pc:spChg>
        <pc:spChg chg="add">
          <ac:chgData name="Guest User" userId="f77927a8ba7478b5" providerId="Windows Live" clId="Web-{E6C4BC93-ED5F-47B2-BC24-0A7DE2A59FB7}" dt="2022-06-16T13:30:38.792" v="563"/>
          <ac:spMkLst>
            <pc:docMk/>
            <pc:sldMk cId="3993040634" sldId="275"/>
            <ac:spMk id="17" creationId="{FF9F2414-84E8-453E-B1F3-389FDE8192D9}"/>
          </ac:spMkLst>
        </pc:spChg>
        <pc:spChg chg="add">
          <ac:chgData name="Guest User" userId="f77927a8ba7478b5" providerId="Windows Live" clId="Web-{E6C4BC93-ED5F-47B2-BC24-0A7DE2A59FB7}" dt="2022-06-16T13:30:38.792" v="563"/>
          <ac:spMkLst>
            <pc:docMk/>
            <pc:sldMk cId="3993040634" sldId="275"/>
            <ac:spMk id="19" creationId="{3ECA69A1-7536-43AC-85EF-C7106179F5ED}"/>
          </ac:spMkLst>
        </pc:spChg>
        <pc:picChg chg="add mod">
          <ac:chgData name="Guest User" userId="f77927a8ba7478b5" providerId="Windows Live" clId="Web-{E6C4BC93-ED5F-47B2-BC24-0A7DE2A59FB7}" dt="2022-06-16T13:30:38.792" v="563"/>
          <ac:picMkLst>
            <pc:docMk/>
            <pc:sldMk cId="3993040634" sldId="275"/>
            <ac:picMk id="2" creationId="{897FE1FE-85B8-DC58-6C02-A1D09CB8BC79}"/>
          </ac:picMkLst>
        </pc:picChg>
      </pc:sldChg>
      <pc:sldChg chg="addSp modSp new mod ord setBg">
        <pc:chgData name="Guest User" userId="f77927a8ba7478b5" providerId="Windows Live" clId="Web-{E6C4BC93-ED5F-47B2-BC24-0A7DE2A59FB7}" dt="2022-06-16T13:33:09.263" v="568"/>
        <pc:sldMkLst>
          <pc:docMk/>
          <pc:sldMk cId="3131508968" sldId="276"/>
        </pc:sldMkLst>
        <pc:spChg chg="add">
          <ac:chgData name="Guest User" userId="f77927a8ba7478b5" providerId="Windows Live" clId="Web-{E6C4BC93-ED5F-47B2-BC24-0A7DE2A59FB7}" dt="2022-06-16T13:32:51.982" v="566"/>
          <ac:spMkLst>
            <pc:docMk/>
            <pc:sldMk cId="3131508968" sldId="276"/>
            <ac:spMk id="7" creationId="{86FF76B9-219D-4469-AF87-0236D29032F1}"/>
          </ac:spMkLst>
        </pc:spChg>
        <pc:spChg chg="add">
          <ac:chgData name="Guest User" userId="f77927a8ba7478b5" providerId="Windows Live" clId="Web-{E6C4BC93-ED5F-47B2-BC24-0A7DE2A59FB7}" dt="2022-06-16T13:32:51.982" v="566"/>
          <ac:spMkLst>
            <pc:docMk/>
            <pc:sldMk cId="3131508968" sldId="276"/>
            <ac:spMk id="13" creationId="{2E80C965-DB6D-4F81-9E9E-B027384D0BD6}"/>
          </ac:spMkLst>
        </pc:spChg>
        <pc:spChg chg="add">
          <ac:chgData name="Guest User" userId="f77927a8ba7478b5" providerId="Windows Live" clId="Web-{E6C4BC93-ED5F-47B2-BC24-0A7DE2A59FB7}" dt="2022-06-16T13:32:51.982" v="566"/>
          <ac:spMkLst>
            <pc:docMk/>
            <pc:sldMk cId="3131508968" sldId="276"/>
            <ac:spMk id="15" creationId="{633C5E46-DAC5-4661-9C87-22B08E2A512F}"/>
          </ac:spMkLst>
        </pc:spChg>
        <pc:grpChg chg="add">
          <ac:chgData name="Guest User" userId="f77927a8ba7478b5" providerId="Windows Live" clId="Web-{E6C4BC93-ED5F-47B2-BC24-0A7DE2A59FB7}" dt="2022-06-16T13:32:51.982" v="566"/>
          <ac:grpSpMkLst>
            <pc:docMk/>
            <pc:sldMk cId="3131508968" sldId="276"/>
            <ac:grpSpMk id="9" creationId="{DB88BD78-87E1-424D-B479-C37D8E41B12E}"/>
          </ac:grpSpMkLst>
        </pc:grpChg>
        <pc:picChg chg="add mod">
          <ac:chgData name="Guest User" userId="f77927a8ba7478b5" providerId="Windows Live" clId="Web-{E6C4BC93-ED5F-47B2-BC24-0A7DE2A59FB7}" dt="2022-06-16T13:32:51.982" v="566"/>
          <ac:picMkLst>
            <pc:docMk/>
            <pc:sldMk cId="3131508968" sldId="276"/>
            <ac:picMk id="2" creationId="{8D990C81-71BB-D01C-5775-DAAF47094C9D}"/>
          </ac:picMkLst>
        </pc:picChg>
      </pc:sldChg>
      <pc:sldChg chg="addSp modSp new mod setBg">
        <pc:chgData name="Guest User" userId="f77927a8ba7478b5" providerId="Windows Live" clId="Web-{E6C4BC93-ED5F-47B2-BC24-0A7DE2A59FB7}" dt="2022-06-16T13:39:17.848" v="571"/>
        <pc:sldMkLst>
          <pc:docMk/>
          <pc:sldMk cId="2929873766" sldId="277"/>
        </pc:sldMkLst>
        <pc:spChg chg="add">
          <ac:chgData name="Guest User" userId="f77927a8ba7478b5" providerId="Windows Live" clId="Web-{E6C4BC93-ED5F-47B2-BC24-0A7DE2A59FB7}" dt="2022-06-16T13:39:17.848" v="571"/>
          <ac:spMkLst>
            <pc:docMk/>
            <pc:sldMk cId="2929873766" sldId="277"/>
            <ac:spMk id="7" creationId="{F3060C83-F051-4F0E-ABAD-AA0DFC48B218}"/>
          </ac:spMkLst>
        </pc:spChg>
        <pc:spChg chg="add">
          <ac:chgData name="Guest User" userId="f77927a8ba7478b5" providerId="Windows Live" clId="Web-{E6C4BC93-ED5F-47B2-BC24-0A7DE2A59FB7}" dt="2022-06-16T13:39:17.848" v="571"/>
          <ac:spMkLst>
            <pc:docMk/>
            <pc:sldMk cId="2929873766" sldId="277"/>
            <ac:spMk id="9" creationId="{83C98ABE-055B-441F-B07E-44F97F083C39}"/>
          </ac:spMkLst>
        </pc:spChg>
        <pc:spChg chg="add">
          <ac:chgData name="Guest User" userId="f77927a8ba7478b5" providerId="Windows Live" clId="Web-{E6C4BC93-ED5F-47B2-BC24-0A7DE2A59FB7}" dt="2022-06-16T13:39:17.848" v="571"/>
          <ac:spMkLst>
            <pc:docMk/>
            <pc:sldMk cId="2929873766" sldId="277"/>
            <ac:spMk id="11" creationId="{29FDB030-9B49-4CED-8CCD-4D99382388AC}"/>
          </ac:spMkLst>
        </pc:spChg>
        <pc:spChg chg="add">
          <ac:chgData name="Guest User" userId="f77927a8ba7478b5" providerId="Windows Live" clId="Web-{E6C4BC93-ED5F-47B2-BC24-0A7DE2A59FB7}" dt="2022-06-16T13:39:17.848" v="571"/>
          <ac:spMkLst>
            <pc:docMk/>
            <pc:sldMk cId="2929873766" sldId="277"/>
            <ac:spMk id="13" creationId="{3783CA14-24A1-485C-8B30-D6A5D87987AD}"/>
          </ac:spMkLst>
        </pc:spChg>
        <pc:spChg chg="add">
          <ac:chgData name="Guest User" userId="f77927a8ba7478b5" providerId="Windows Live" clId="Web-{E6C4BC93-ED5F-47B2-BC24-0A7DE2A59FB7}" dt="2022-06-16T13:39:17.848" v="571"/>
          <ac:spMkLst>
            <pc:docMk/>
            <pc:sldMk cId="2929873766" sldId="277"/>
            <ac:spMk id="15" creationId="{9A97C86A-04D6-40F7-AE84-31AB43E6A846}"/>
          </ac:spMkLst>
        </pc:spChg>
        <pc:spChg chg="add">
          <ac:chgData name="Guest User" userId="f77927a8ba7478b5" providerId="Windows Live" clId="Web-{E6C4BC93-ED5F-47B2-BC24-0A7DE2A59FB7}" dt="2022-06-16T13:39:17.848" v="571"/>
          <ac:spMkLst>
            <pc:docMk/>
            <pc:sldMk cId="2929873766" sldId="277"/>
            <ac:spMk id="17" creationId="{FF9F2414-84E8-453E-B1F3-389FDE8192D9}"/>
          </ac:spMkLst>
        </pc:spChg>
        <pc:spChg chg="add">
          <ac:chgData name="Guest User" userId="f77927a8ba7478b5" providerId="Windows Live" clId="Web-{E6C4BC93-ED5F-47B2-BC24-0A7DE2A59FB7}" dt="2022-06-16T13:39:17.848" v="571"/>
          <ac:spMkLst>
            <pc:docMk/>
            <pc:sldMk cId="2929873766" sldId="277"/>
            <ac:spMk id="19" creationId="{3ECA69A1-7536-43AC-85EF-C7106179F5ED}"/>
          </ac:spMkLst>
        </pc:spChg>
        <pc:picChg chg="add mod">
          <ac:chgData name="Guest User" userId="f77927a8ba7478b5" providerId="Windows Live" clId="Web-{E6C4BC93-ED5F-47B2-BC24-0A7DE2A59FB7}" dt="2022-06-16T13:39:17.848" v="571"/>
          <ac:picMkLst>
            <pc:docMk/>
            <pc:sldMk cId="2929873766" sldId="277"/>
            <ac:picMk id="2" creationId="{54ECEEE1-4AB1-975C-C60E-C59BFFD75DE1}"/>
          </ac:picMkLst>
        </pc:picChg>
      </pc:sldChg>
      <pc:sldChg chg="addSp delSp modSp new mod setBg">
        <pc:chgData name="Guest User" userId="f77927a8ba7478b5" providerId="Windows Live" clId="Web-{E6C4BC93-ED5F-47B2-BC24-0A7DE2A59FB7}" dt="2022-06-16T13:41:29.992" v="596" actId="14100"/>
        <pc:sldMkLst>
          <pc:docMk/>
          <pc:sldMk cId="2313809935" sldId="278"/>
        </pc:sldMkLst>
        <pc:spChg chg="mod">
          <ac:chgData name="Guest User" userId="f77927a8ba7478b5" providerId="Windows Live" clId="Web-{E6C4BC93-ED5F-47B2-BC24-0A7DE2A59FB7}" dt="2022-06-16T13:41:10.663" v="593" actId="20577"/>
          <ac:spMkLst>
            <pc:docMk/>
            <pc:sldMk cId="2313809935" sldId="278"/>
            <ac:spMk id="2" creationId="{06EEE6B5-42EC-6519-57C1-B95D658F7803}"/>
          </ac:spMkLst>
        </pc:spChg>
        <pc:spChg chg="add del">
          <ac:chgData name="Guest User" userId="f77927a8ba7478b5" providerId="Windows Live" clId="Web-{E6C4BC93-ED5F-47B2-BC24-0A7DE2A59FB7}" dt="2022-06-16T13:40:25.287" v="583"/>
          <ac:spMkLst>
            <pc:docMk/>
            <pc:sldMk cId="2313809935" sldId="278"/>
            <ac:spMk id="8" creationId="{A4AC5506-6312-4701-8D3C-40187889A947}"/>
          </ac:spMkLst>
        </pc:spChg>
        <pc:spChg chg="add del">
          <ac:chgData name="Guest User" userId="f77927a8ba7478b5" providerId="Windows Live" clId="Web-{E6C4BC93-ED5F-47B2-BC24-0A7DE2A59FB7}" dt="2022-06-16T13:40:30.850" v="585"/>
          <ac:spMkLst>
            <pc:docMk/>
            <pc:sldMk cId="2313809935" sldId="278"/>
            <ac:spMk id="10" creationId="{047C8CCB-F95D-4249-92DD-651249D3535A}"/>
          </ac:spMkLst>
        </pc:spChg>
        <pc:spChg chg="add del">
          <ac:chgData name="Guest User" userId="f77927a8ba7478b5" providerId="Windows Live" clId="Web-{E6C4BC93-ED5F-47B2-BC24-0A7DE2A59FB7}" dt="2022-06-16T13:40:30.850" v="585"/>
          <ac:spMkLst>
            <pc:docMk/>
            <pc:sldMk cId="2313809935" sldId="278"/>
            <ac:spMk id="11" creationId="{6753252F-4873-4F63-801D-CC719279A7D5}"/>
          </ac:spMkLst>
        </pc:spChg>
        <pc:spChg chg="add">
          <ac:chgData name="Guest User" userId="f77927a8ba7478b5" providerId="Windows Live" clId="Web-{E6C4BC93-ED5F-47B2-BC24-0A7DE2A59FB7}" dt="2022-06-16T13:40:30.865" v="586"/>
          <ac:spMkLst>
            <pc:docMk/>
            <pc:sldMk cId="2313809935" sldId="278"/>
            <ac:spMk id="12" creationId="{A7A4B465-FBCC-4CD4-89A1-82992A7B47FF}"/>
          </ac:spMkLst>
        </pc:spChg>
        <pc:spChg chg="add">
          <ac:chgData name="Guest User" userId="f77927a8ba7478b5" providerId="Windows Live" clId="Web-{E6C4BC93-ED5F-47B2-BC24-0A7DE2A59FB7}" dt="2022-06-16T13:40:30.865" v="586"/>
          <ac:spMkLst>
            <pc:docMk/>
            <pc:sldMk cId="2313809935" sldId="278"/>
            <ac:spMk id="13" creationId="{1825AC39-5F85-4CAA-8A81-A1287086B2B6}"/>
          </ac:spMkLst>
        </pc:spChg>
        <pc:spChg chg="add">
          <ac:chgData name="Guest User" userId="f77927a8ba7478b5" providerId="Windows Live" clId="Web-{E6C4BC93-ED5F-47B2-BC24-0A7DE2A59FB7}" dt="2022-06-16T13:40:30.865" v="586"/>
          <ac:spMkLst>
            <pc:docMk/>
            <pc:sldMk cId="2313809935" sldId="278"/>
            <ac:spMk id="14" creationId="{909E572F-9CDC-4214-9D42-FF0017649590}"/>
          </ac:spMkLst>
        </pc:spChg>
        <pc:spChg chg="add">
          <ac:chgData name="Guest User" userId="f77927a8ba7478b5" providerId="Windows Live" clId="Web-{E6C4BC93-ED5F-47B2-BC24-0A7DE2A59FB7}" dt="2022-06-16T13:40:30.865" v="586"/>
          <ac:spMkLst>
            <pc:docMk/>
            <pc:sldMk cId="2313809935" sldId="278"/>
            <ac:spMk id="15" creationId="{95DA4D23-37FC-4B90-8188-F0377C5FF44B}"/>
          </ac:spMkLst>
        </pc:spChg>
        <pc:picChg chg="add mod">
          <ac:chgData name="Guest User" userId="f77927a8ba7478b5" providerId="Windows Live" clId="Web-{E6C4BC93-ED5F-47B2-BC24-0A7DE2A59FB7}" dt="2022-06-16T13:41:29.992" v="596" actId="14100"/>
          <ac:picMkLst>
            <pc:docMk/>
            <pc:sldMk cId="2313809935" sldId="278"/>
            <ac:picMk id="3" creationId="{160F0AAA-3CEF-A68E-1051-748464DA6356}"/>
          </ac:picMkLst>
        </pc:picChg>
      </pc:sldChg>
      <pc:sldChg chg="addSp modSp new mod setBg">
        <pc:chgData name="Guest User" userId="f77927a8ba7478b5" providerId="Windows Live" clId="Web-{E6C4BC93-ED5F-47B2-BC24-0A7DE2A59FB7}" dt="2022-06-16T13:42:14.336" v="600"/>
        <pc:sldMkLst>
          <pc:docMk/>
          <pc:sldMk cId="3055811699" sldId="279"/>
        </pc:sldMkLst>
        <pc:spChg chg="add">
          <ac:chgData name="Guest User" userId="f77927a8ba7478b5" providerId="Windows Live" clId="Web-{E6C4BC93-ED5F-47B2-BC24-0A7DE2A59FB7}" dt="2022-06-16T13:42:14.336" v="600"/>
          <ac:spMkLst>
            <pc:docMk/>
            <pc:sldMk cId="3055811699" sldId="279"/>
            <ac:spMk id="7" creationId="{F3060C83-F051-4F0E-ABAD-AA0DFC48B218}"/>
          </ac:spMkLst>
        </pc:spChg>
        <pc:spChg chg="add">
          <ac:chgData name="Guest User" userId="f77927a8ba7478b5" providerId="Windows Live" clId="Web-{E6C4BC93-ED5F-47B2-BC24-0A7DE2A59FB7}" dt="2022-06-16T13:42:14.336" v="600"/>
          <ac:spMkLst>
            <pc:docMk/>
            <pc:sldMk cId="3055811699" sldId="279"/>
            <ac:spMk id="9" creationId="{83C98ABE-055B-441F-B07E-44F97F083C39}"/>
          </ac:spMkLst>
        </pc:spChg>
        <pc:spChg chg="add">
          <ac:chgData name="Guest User" userId="f77927a8ba7478b5" providerId="Windows Live" clId="Web-{E6C4BC93-ED5F-47B2-BC24-0A7DE2A59FB7}" dt="2022-06-16T13:42:14.336" v="600"/>
          <ac:spMkLst>
            <pc:docMk/>
            <pc:sldMk cId="3055811699" sldId="279"/>
            <ac:spMk id="11" creationId="{29FDB030-9B49-4CED-8CCD-4D99382388AC}"/>
          </ac:spMkLst>
        </pc:spChg>
        <pc:spChg chg="add">
          <ac:chgData name="Guest User" userId="f77927a8ba7478b5" providerId="Windows Live" clId="Web-{E6C4BC93-ED5F-47B2-BC24-0A7DE2A59FB7}" dt="2022-06-16T13:42:14.336" v="600"/>
          <ac:spMkLst>
            <pc:docMk/>
            <pc:sldMk cId="3055811699" sldId="279"/>
            <ac:spMk id="13" creationId="{3783CA14-24A1-485C-8B30-D6A5D87987AD}"/>
          </ac:spMkLst>
        </pc:spChg>
        <pc:spChg chg="add">
          <ac:chgData name="Guest User" userId="f77927a8ba7478b5" providerId="Windows Live" clId="Web-{E6C4BC93-ED5F-47B2-BC24-0A7DE2A59FB7}" dt="2022-06-16T13:42:14.336" v="600"/>
          <ac:spMkLst>
            <pc:docMk/>
            <pc:sldMk cId="3055811699" sldId="279"/>
            <ac:spMk id="15" creationId="{9A97C86A-04D6-40F7-AE84-31AB43E6A846}"/>
          </ac:spMkLst>
        </pc:spChg>
        <pc:spChg chg="add">
          <ac:chgData name="Guest User" userId="f77927a8ba7478b5" providerId="Windows Live" clId="Web-{E6C4BC93-ED5F-47B2-BC24-0A7DE2A59FB7}" dt="2022-06-16T13:42:14.336" v="600"/>
          <ac:spMkLst>
            <pc:docMk/>
            <pc:sldMk cId="3055811699" sldId="279"/>
            <ac:spMk id="17" creationId="{FF9F2414-84E8-453E-B1F3-389FDE8192D9}"/>
          </ac:spMkLst>
        </pc:spChg>
        <pc:spChg chg="add">
          <ac:chgData name="Guest User" userId="f77927a8ba7478b5" providerId="Windows Live" clId="Web-{E6C4BC93-ED5F-47B2-BC24-0A7DE2A59FB7}" dt="2022-06-16T13:42:14.336" v="600"/>
          <ac:spMkLst>
            <pc:docMk/>
            <pc:sldMk cId="3055811699" sldId="279"/>
            <ac:spMk id="19" creationId="{3ECA69A1-7536-43AC-85EF-C7106179F5ED}"/>
          </ac:spMkLst>
        </pc:spChg>
        <pc:picChg chg="add mod">
          <ac:chgData name="Guest User" userId="f77927a8ba7478b5" providerId="Windows Live" clId="Web-{E6C4BC93-ED5F-47B2-BC24-0A7DE2A59FB7}" dt="2022-06-16T13:42:14.336" v="600"/>
          <ac:picMkLst>
            <pc:docMk/>
            <pc:sldMk cId="3055811699" sldId="279"/>
            <ac:picMk id="2" creationId="{F91A7C2F-55AC-96FA-F1AF-A2FFFBB9E40D}"/>
          </ac:picMkLst>
        </pc:picChg>
      </pc:sldChg>
      <pc:sldChg chg="addSp modSp new mod setBg">
        <pc:chgData name="Guest User" userId="f77927a8ba7478b5" providerId="Windows Live" clId="Web-{E6C4BC93-ED5F-47B2-BC24-0A7DE2A59FB7}" dt="2022-06-16T13:43:38.135" v="603"/>
        <pc:sldMkLst>
          <pc:docMk/>
          <pc:sldMk cId="3135915496" sldId="280"/>
        </pc:sldMkLst>
        <pc:spChg chg="add">
          <ac:chgData name="Guest User" userId="f77927a8ba7478b5" providerId="Windows Live" clId="Web-{E6C4BC93-ED5F-47B2-BC24-0A7DE2A59FB7}" dt="2022-06-16T13:43:38.135" v="603"/>
          <ac:spMkLst>
            <pc:docMk/>
            <pc:sldMk cId="3135915496" sldId="280"/>
            <ac:spMk id="7" creationId="{46D6306C-ED4F-4AAE-B4A5-EEA6AFAD726E}"/>
          </ac:spMkLst>
        </pc:spChg>
        <pc:spChg chg="add">
          <ac:chgData name="Guest User" userId="f77927a8ba7478b5" providerId="Windows Live" clId="Web-{E6C4BC93-ED5F-47B2-BC24-0A7DE2A59FB7}" dt="2022-06-16T13:43:38.135" v="603"/>
          <ac:spMkLst>
            <pc:docMk/>
            <pc:sldMk cId="3135915496" sldId="280"/>
            <ac:spMk id="9" creationId="{0EC5361D-F897-4856-B945-0455A365EB24}"/>
          </ac:spMkLst>
        </pc:spChg>
        <pc:spChg chg="add">
          <ac:chgData name="Guest User" userId="f77927a8ba7478b5" providerId="Windows Live" clId="Web-{E6C4BC93-ED5F-47B2-BC24-0A7DE2A59FB7}" dt="2022-06-16T13:43:38.135" v="603"/>
          <ac:spMkLst>
            <pc:docMk/>
            <pc:sldMk cId="3135915496" sldId="280"/>
            <ac:spMk id="11" creationId="{4508C0C5-2268-42B5-B3C8-4D0899E05F8C}"/>
          </ac:spMkLst>
        </pc:spChg>
        <pc:spChg chg="add">
          <ac:chgData name="Guest User" userId="f77927a8ba7478b5" providerId="Windows Live" clId="Web-{E6C4BC93-ED5F-47B2-BC24-0A7DE2A59FB7}" dt="2022-06-16T13:43:38.135" v="603"/>
          <ac:spMkLst>
            <pc:docMk/>
            <pc:sldMk cId="3135915496" sldId="280"/>
            <ac:spMk id="13" creationId="{141ACBDB-38F8-4B34-8183-BD95B4E55A62}"/>
          </ac:spMkLst>
        </pc:spChg>
        <pc:spChg chg="add">
          <ac:chgData name="Guest User" userId="f77927a8ba7478b5" providerId="Windows Live" clId="Web-{E6C4BC93-ED5F-47B2-BC24-0A7DE2A59FB7}" dt="2022-06-16T13:43:38.135" v="603"/>
          <ac:spMkLst>
            <pc:docMk/>
            <pc:sldMk cId="3135915496" sldId="280"/>
            <ac:spMk id="15" creationId="{DE00DB52-3455-4E2F-867B-A6D0516E175B}"/>
          </ac:spMkLst>
        </pc:spChg>
        <pc:spChg chg="add">
          <ac:chgData name="Guest User" userId="f77927a8ba7478b5" providerId="Windows Live" clId="Web-{E6C4BC93-ED5F-47B2-BC24-0A7DE2A59FB7}" dt="2022-06-16T13:43:38.135" v="603"/>
          <ac:spMkLst>
            <pc:docMk/>
            <pc:sldMk cId="3135915496" sldId="280"/>
            <ac:spMk id="17" creationId="{9E914C83-E0D8-4953-92D5-169D28CB43AE}"/>
          </ac:spMkLst>
        </pc:spChg>
        <pc:spChg chg="add">
          <ac:chgData name="Guest User" userId="f77927a8ba7478b5" providerId="Windows Live" clId="Web-{E6C4BC93-ED5F-47B2-BC24-0A7DE2A59FB7}" dt="2022-06-16T13:43:38.135" v="603"/>
          <ac:spMkLst>
            <pc:docMk/>
            <pc:sldMk cId="3135915496" sldId="280"/>
            <ac:spMk id="19" creationId="{3512E083-F550-46AF-8490-767ECFD00CB7}"/>
          </ac:spMkLst>
        </pc:spChg>
        <pc:picChg chg="add mod">
          <ac:chgData name="Guest User" userId="f77927a8ba7478b5" providerId="Windows Live" clId="Web-{E6C4BC93-ED5F-47B2-BC24-0A7DE2A59FB7}" dt="2022-06-16T13:43:38.135" v="603"/>
          <ac:picMkLst>
            <pc:docMk/>
            <pc:sldMk cId="3135915496" sldId="280"/>
            <ac:picMk id="2" creationId="{617F400E-D7B1-CCE5-9B68-00E7C1ABE218}"/>
          </ac:picMkLst>
        </pc:picChg>
      </pc:sldChg>
      <pc:sldChg chg="addSp modSp new mod ord setBg">
        <pc:chgData name="Guest User" userId="f77927a8ba7478b5" providerId="Windows Live" clId="Web-{E6C4BC93-ED5F-47B2-BC24-0A7DE2A59FB7}" dt="2022-06-16T13:45:33.918" v="607"/>
        <pc:sldMkLst>
          <pc:docMk/>
          <pc:sldMk cId="2326157820" sldId="281"/>
        </pc:sldMkLst>
        <pc:spChg chg="add">
          <ac:chgData name="Guest User" userId="f77927a8ba7478b5" providerId="Windows Live" clId="Web-{E6C4BC93-ED5F-47B2-BC24-0A7DE2A59FB7}" dt="2022-06-16T13:45:09.683" v="606"/>
          <ac:spMkLst>
            <pc:docMk/>
            <pc:sldMk cId="2326157820" sldId="281"/>
            <ac:spMk id="7" creationId="{46D6306C-ED4F-4AAE-B4A5-EEA6AFAD726E}"/>
          </ac:spMkLst>
        </pc:spChg>
        <pc:spChg chg="add">
          <ac:chgData name="Guest User" userId="f77927a8ba7478b5" providerId="Windows Live" clId="Web-{E6C4BC93-ED5F-47B2-BC24-0A7DE2A59FB7}" dt="2022-06-16T13:45:09.683" v="606"/>
          <ac:spMkLst>
            <pc:docMk/>
            <pc:sldMk cId="2326157820" sldId="281"/>
            <ac:spMk id="9" creationId="{0EC5361D-F897-4856-B945-0455A365EB24}"/>
          </ac:spMkLst>
        </pc:spChg>
        <pc:spChg chg="add">
          <ac:chgData name="Guest User" userId="f77927a8ba7478b5" providerId="Windows Live" clId="Web-{E6C4BC93-ED5F-47B2-BC24-0A7DE2A59FB7}" dt="2022-06-16T13:45:09.683" v="606"/>
          <ac:spMkLst>
            <pc:docMk/>
            <pc:sldMk cId="2326157820" sldId="281"/>
            <ac:spMk id="11" creationId="{4508C0C5-2268-42B5-B3C8-4D0899E05F8C}"/>
          </ac:spMkLst>
        </pc:spChg>
        <pc:spChg chg="add">
          <ac:chgData name="Guest User" userId="f77927a8ba7478b5" providerId="Windows Live" clId="Web-{E6C4BC93-ED5F-47B2-BC24-0A7DE2A59FB7}" dt="2022-06-16T13:45:09.683" v="606"/>
          <ac:spMkLst>
            <pc:docMk/>
            <pc:sldMk cId="2326157820" sldId="281"/>
            <ac:spMk id="13" creationId="{141ACBDB-38F8-4B34-8183-BD95B4E55A62}"/>
          </ac:spMkLst>
        </pc:spChg>
        <pc:spChg chg="add">
          <ac:chgData name="Guest User" userId="f77927a8ba7478b5" providerId="Windows Live" clId="Web-{E6C4BC93-ED5F-47B2-BC24-0A7DE2A59FB7}" dt="2022-06-16T13:45:09.683" v="606"/>
          <ac:spMkLst>
            <pc:docMk/>
            <pc:sldMk cId="2326157820" sldId="281"/>
            <ac:spMk id="15" creationId="{DE00DB52-3455-4E2F-867B-A6D0516E175B}"/>
          </ac:spMkLst>
        </pc:spChg>
        <pc:spChg chg="add">
          <ac:chgData name="Guest User" userId="f77927a8ba7478b5" providerId="Windows Live" clId="Web-{E6C4BC93-ED5F-47B2-BC24-0A7DE2A59FB7}" dt="2022-06-16T13:45:09.683" v="606"/>
          <ac:spMkLst>
            <pc:docMk/>
            <pc:sldMk cId="2326157820" sldId="281"/>
            <ac:spMk id="17" creationId="{9E914C83-E0D8-4953-92D5-169D28CB43AE}"/>
          </ac:spMkLst>
        </pc:spChg>
        <pc:spChg chg="add">
          <ac:chgData name="Guest User" userId="f77927a8ba7478b5" providerId="Windows Live" clId="Web-{E6C4BC93-ED5F-47B2-BC24-0A7DE2A59FB7}" dt="2022-06-16T13:45:09.683" v="606"/>
          <ac:spMkLst>
            <pc:docMk/>
            <pc:sldMk cId="2326157820" sldId="281"/>
            <ac:spMk id="19" creationId="{3512E083-F550-46AF-8490-767ECFD00CB7}"/>
          </ac:spMkLst>
        </pc:spChg>
        <pc:picChg chg="add mod">
          <ac:chgData name="Guest User" userId="f77927a8ba7478b5" providerId="Windows Live" clId="Web-{E6C4BC93-ED5F-47B2-BC24-0A7DE2A59FB7}" dt="2022-06-16T13:45:09.683" v="606"/>
          <ac:picMkLst>
            <pc:docMk/>
            <pc:sldMk cId="2326157820" sldId="281"/>
            <ac:picMk id="2" creationId="{3FE0DAD4-724A-040F-99C2-FC6A2A4C6820}"/>
          </ac:picMkLst>
        </pc:picChg>
      </pc:sldChg>
      <pc:sldChg chg="addSp modSp new mod setBg">
        <pc:chgData name="Guest User" userId="f77927a8ba7478b5" providerId="Windows Live" clId="Web-{E6C4BC93-ED5F-47B2-BC24-0A7DE2A59FB7}" dt="2022-06-16T13:46:34.216" v="610"/>
        <pc:sldMkLst>
          <pc:docMk/>
          <pc:sldMk cId="1541422619" sldId="282"/>
        </pc:sldMkLst>
        <pc:spChg chg="add">
          <ac:chgData name="Guest User" userId="f77927a8ba7478b5" providerId="Windows Live" clId="Web-{E6C4BC93-ED5F-47B2-BC24-0A7DE2A59FB7}" dt="2022-06-16T13:46:34.216" v="610"/>
          <ac:spMkLst>
            <pc:docMk/>
            <pc:sldMk cId="1541422619" sldId="282"/>
            <ac:spMk id="7" creationId="{F3060C83-F051-4F0E-ABAD-AA0DFC48B218}"/>
          </ac:spMkLst>
        </pc:spChg>
        <pc:spChg chg="add">
          <ac:chgData name="Guest User" userId="f77927a8ba7478b5" providerId="Windows Live" clId="Web-{E6C4BC93-ED5F-47B2-BC24-0A7DE2A59FB7}" dt="2022-06-16T13:46:34.216" v="610"/>
          <ac:spMkLst>
            <pc:docMk/>
            <pc:sldMk cId="1541422619" sldId="282"/>
            <ac:spMk id="9" creationId="{83C98ABE-055B-441F-B07E-44F97F083C39}"/>
          </ac:spMkLst>
        </pc:spChg>
        <pc:spChg chg="add">
          <ac:chgData name="Guest User" userId="f77927a8ba7478b5" providerId="Windows Live" clId="Web-{E6C4BC93-ED5F-47B2-BC24-0A7DE2A59FB7}" dt="2022-06-16T13:46:34.216" v="610"/>
          <ac:spMkLst>
            <pc:docMk/>
            <pc:sldMk cId="1541422619" sldId="282"/>
            <ac:spMk id="11" creationId="{29FDB030-9B49-4CED-8CCD-4D99382388AC}"/>
          </ac:spMkLst>
        </pc:spChg>
        <pc:spChg chg="add">
          <ac:chgData name="Guest User" userId="f77927a8ba7478b5" providerId="Windows Live" clId="Web-{E6C4BC93-ED5F-47B2-BC24-0A7DE2A59FB7}" dt="2022-06-16T13:46:34.216" v="610"/>
          <ac:spMkLst>
            <pc:docMk/>
            <pc:sldMk cId="1541422619" sldId="282"/>
            <ac:spMk id="13" creationId="{3783CA14-24A1-485C-8B30-D6A5D87987AD}"/>
          </ac:spMkLst>
        </pc:spChg>
        <pc:spChg chg="add">
          <ac:chgData name="Guest User" userId="f77927a8ba7478b5" providerId="Windows Live" clId="Web-{E6C4BC93-ED5F-47B2-BC24-0A7DE2A59FB7}" dt="2022-06-16T13:46:34.216" v="610"/>
          <ac:spMkLst>
            <pc:docMk/>
            <pc:sldMk cId="1541422619" sldId="282"/>
            <ac:spMk id="15" creationId="{9A97C86A-04D6-40F7-AE84-31AB43E6A846}"/>
          </ac:spMkLst>
        </pc:spChg>
        <pc:spChg chg="add">
          <ac:chgData name="Guest User" userId="f77927a8ba7478b5" providerId="Windows Live" clId="Web-{E6C4BC93-ED5F-47B2-BC24-0A7DE2A59FB7}" dt="2022-06-16T13:46:34.216" v="610"/>
          <ac:spMkLst>
            <pc:docMk/>
            <pc:sldMk cId="1541422619" sldId="282"/>
            <ac:spMk id="17" creationId="{FF9F2414-84E8-453E-B1F3-389FDE8192D9}"/>
          </ac:spMkLst>
        </pc:spChg>
        <pc:spChg chg="add">
          <ac:chgData name="Guest User" userId="f77927a8ba7478b5" providerId="Windows Live" clId="Web-{E6C4BC93-ED5F-47B2-BC24-0A7DE2A59FB7}" dt="2022-06-16T13:46:34.216" v="610"/>
          <ac:spMkLst>
            <pc:docMk/>
            <pc:sldMk cId="1541422619" sldId="282"/>
            <ac:spMk id="19" creationId="{3ECA69A1-7536-43AC-85EF-C7106179F5ED}"/>
          </ac:spMkLst>
        </pc:spChg>
        <pc:picChg chg="add mod">
          <ac:chgData name="Guest User" userId="f77927a8ba7478b5" providerId="Windows Live" clId="Web-{E6C4BC93-ED5F-47B2-BC24-0A7DE2A59FB7}" dt="2022-06-16T13:46:34.216" v="610"/>
          <ac:picMkLst>
            <pc:docMk/>
            <pc:sldMk cId="1541422619" sldId="282"/>
            <ac:picMk id="2" creationId="{4C346E99-F621-C32D-E773-B49A895E996E}"/>
          </ac:picMkLst>
        </pc:picChg>
      </pc:sldChg>
      <pc:sldChg chg="new del">
        <pc:chgData name="Guest User" userId="f77927a8ba7478b5" providerId="Windows Live" clId="Web-{E6C4BC93-ED5F-47B2-BC24-0A7DE2A59FB7}" dt="2022-06-16T13:49:27.532" v="612"/>
        <pc:sldMkLst>
          <pc:docMk/>
          <pc:sldMk cId="2472392484" sldId="283"/>
        </pc:sldMkLst>
      </pc:sldChg>
      <pc:sldChg chg="addSp delSp modSp new mod setBg">
        <pc:chgData name="Guest User" userId="f77927a8ba7478b5" providerId="Windows Live" clId="Web-{E6C4BC93-ED5F-47B2-BC24-0A7DE2A59FB7}" dt="2022-06-16T13:52:04.316" v="643" actId="14100"/>
        <pc:sldMkLst>
          <pc:docMk/>
          <pc:sldMk cId="2475064539" sldId="283"/>
        </pc:sldMkLst>
        <pc:spChg chg="mod">
          <ac:chgData name="Guest User" userId="f77927a8ba7478b5" providerId="Windows Live" clId="Web-{E6C4BC93-ED5F-47B2-BC24-0A7DE2A59FB7}" dt="2022-06-16T13:51:58.457" v="642" actId="20577"/>
          <ac:spMkLst>
            <pc:docMk/>
            <pc:sldMk cId="2475064539" sldId="283"/>
            <ac:spMk id="2" creationId="{29883BF8-E2B6-089E-C9B0-9AC886B3F3A1}"/>
          </ac:spMkLst>
        </pc:spChg>
        <pc:spChg chg="del">
          <ac:chgData name="Guest User" userId="f77927a8ba7478b5" providerId="Windows Live" clId="Web-{E6C4BC93-ED5F-47B2-BC24-0A7DE2A59FB7}" dt="2022-06-16T13:50:50.424" v="630"/>
          <ac:spMkLst>
            <pc:docMk/>
            <pc:sldMk cId="2475064539" sldId="283"/>
            <ac:spMk id="3" creationId="{C7B41D43-F915-AB00-AD30-C2308F4CC83C}"/>
          </ac:spMkLst>
        </pc:spChg>
        <pc:spChg chg="add del">
          <ac:chgData name="Guest User" userId="f77927a8ba7478b5" providerId="Windows Live" clId="Web-{E6C4BC93-ED5F-47B2-BC24-0A7DE2A59FB7}" dt="2022-06-16T13:51:03.784" v="632"/>
          <ac:spMkLst>
            <pc:docMk/>
            <pc:sldMk cId="2475064539" sldId="283"/>
            <ac:spMk id="8" creationId="{92B9C93F-2B33-CC0B-A831-4DA7F9990DBE}"/>
          </ac:spMkLst>
        </pc:spChg>
        <pc:spChg chg="add del">
          <ac:chgData name="Guest User" userId="f77927a8ba7478b5" providerId="Windows Live" clId="Web-{E6C4BC93-ED5F-47B2-BC24-0A7DE2A59FB7}" dt="2022-06-16T13:51:03.784" v="632"/>
          <ac:spMkLst>
            <pc:docMk/>
            <pc:sldMk cId="2475064539" sldId="283"/>
            <ac:spMk id="11" creationId="{2B566528-1B12-4246-9431-5C2D7D081168}"/>
          </ac:spMkLst>
        </pc:spChg>
        <pc:spChg chg="add del">
          <ac:chgData name="Guest User" userId="f77927a8ba7478b5" providerId="Windows Live" clId="Web-{E6C4BC93-ED5F-47B2-BC24-0A7DE2A59FB7}" dt="2022-06-16T13:51:40.581" v="641"/>
          <ac:spMkLst>
            <pc:docMk/>
            <pc:sldMk cId="2475064539" sldId="283"/>
            <ac:spMk id="15" creationId="{441CF7D6-A660-431A-B0BB-140A0D5556B6}"/>
          </ac:spMkLst>
        </pc:spChg>
        <pc:spChg chg="add del">
          <ac:chgData name="Guest User" userId="f77927a8ba7478b5" providerId="Windows Live" clId="Web-{E6C4BC93-ED5F-47B2-BC24-0A7DE2A59FB7}" dt="2022-06-16T13:51:40.581" v="641"/>
          <ac:spMkLst>
            <pc:docMk/>
            <pc:sldMk cId="2475064539" sldId="283"/>
            <ac:spMk id="21" creationId="{B082622D-AAF3-4897-8629-FC918530DD86}"/>
          </ac:spMkLst>
        </pc:spChg>
        <pc:spChg chg="add del">
          <ac:chgData name="Guest User" userId="f77927a8ba7478b5" providerId="Windows Live" clId="Web-{E6C4BC93-ED5F-47B2-BC24-0A7DE2A59FB7}" dt="2022-06-16T13:51:40.581" v="641"/>
          <ac:spMkLst>
            <pc:docMk/>
            <pc:sldMk cId="2475064539" sldId="283"/>
            <ac:spMk id="22" creationId="{A7457DD9-5A45-400A-AB4B-4B4EDECA25F1}"/>
          </ac:spMkLst>
        </pc:spChg>
        <pc:spChg chg="add del">
          <ac:chgData name="Guest User" userId="f77927a8ba7478b5" providerId="Windows Live" clId="Web-{E6C4BC93-ED5F-47B2-BC24-0A7DE2A59FB7}" dt="2022-06-16T13:51:40.581" v="641"/>
          <ac:spMkLst>
            <pc:docMk/>
            <pc:sldMk cId="2475064539" sldId="283"/>
            <ac:spMk id="23" creationId="{0570A85B-3810-4F95-97B0-CBF4CCDB381C}"/>
          </ac:spMkLst>
        </pc:spChg>
        <pc:spChg chg="add del mod ord">
          <ac:chgData name="Guest User" userId="f77927a8ba7478b5" providerId="Windows Live" clId="Web-{E6C4BC93-ED5F-47B2-BC24-0A7DE2A59FB7}" dt="2022-06-16T13:51:40.581" v="641"/>
          <ac:spMkLst>
            <pc:docMk/>
            <pc:sldMk cId="2475064539" sldId="283"/>
            <ac:spMk id="24" creationId="{5D60C1AB-F1A7-97C2-0767-62C9C2E52701}"/>
          </ac:spMkLst>
        </pc:spChg>
        <pc:spChg chg="add del">
          <ac:chgData name="Guest User" userId="f77927a8ba7478b5" providerId="Windows Live" clId="Web-{E6C4BC93-ED5F-47B2-BC24-0A7DE2A59FB7}" dt="2022-06-16T13:51:38.019" v="638"/>
          <ac:spMkLst>
            <pc:docMk/>
            <pc:sldMk cId="2475064539" sldId="283"/>
            <ac:spMk id="29" creationId="{C3896A03-3945-419A-B66B-4EE266EDD152}"/>
          </ac:spMkLst>
        </pc:spChg>
        <pc:spChg chg="add del">
          <ac:chgData name="Guest User" userId="f77927a8ba7478b5" providerId="Windows Live" clId="Web-{E6C4BC93-ED5F-47B2-BC24-0A7DE2A59FB7}" dt="2022-06-16T13:51:38.019" v="638"/>
          <ac:spMkLst>
            <pc:docMk/>
            <pc:sldMk cId="2475064539" sldId="283"/>
            <ac:spMk id="31" creationId="{B34F5AD2-EDBD-4BBD-A55C-EAFFD0C7097A}"/>
          </ac:spMkLst>
        </pc:spChg>
        <pc:spChg chg="add del">
          <ac:chgData name="Guest User" userId="f77927a8ba7478b5" providerId="Windows Live" clId="Web-{E6C4BC93-ED5F-47B2-BC24-0A7DE2A59FB7}" dt="2022-06-16T13:51:38.019" v="638"/>
          <ac:spMkLst>
            <pc:docMk/>
            <pc:sldMk cId="2475064539" sldId="283"/>
            <ac:spMk id="33" creationId="{450D3AD2-FA80-415F-A9CE-54D884561CD7}"/>
          </ac:spMkLst>
        </pc:spChg>
        <pc:spChg chg="add del">
          <ac:chgData name="Guest User" userId="f77927a8ba7478b5" providerId="Windows Live" clId="Web-{E6C4BC93-ED5F-47B2-BC24-0A7DE2A59FB7}" dt="2022-06-16T13:51:40.581" v="640"/>
          <ac:spMkLst>
            <pc:docMk/>
            <pc:sldMk cId="2475064539" sldId="283"/>
            <ac:spMk id="37" creationId="{7F57BEA8-497D-4AA8-8A18-BDCD696B25FE}"/>
          </ac:spMkLst>
        </pc:spChg>
        <pc:grpChg chg="add del">
          <ac:chgData name="Guest User" userId="f77927a8ba7478b5" providerId="Windows Live" clId="Web-{E6C4BC93-ED5F-47B2-BC24-0A7DE2A59FB7}" dt="2022-06-16T13:51:03.784" v="632"/>
          <ac:grpSpMkLst>
            <pc:docMk/>
            <pc:sldMk cId="2475064539" sldId="283"/>
            <ac:grpSpMk id="13" creationId="{828A5161-06F1-46CF-8AD7-844680A59E13}"/>
          </ac:grpSpMkLst>
        </pc:grpChg>
        <pc:grpChg chg="add del">
          <ac:chgData name="Guest User" userId="f77927a8ba7478b5" providerId="Windows Live" clId="Web-{E6C4BC93-ED5F-47B2-BC24-0A7DE2A59FB7}" dt="2022-06-16T13:51:03.784" v="632"/>
          <ac:grpSpMkLst>
            <pc:docMk/>
            <pc:sldMk cId="2475064539" sldId="283"/>
            <ac:grpSpMk id="17" creationId="{5995D10D-E9C9-47DB-AE7E-801FEF38F5C9}"/>
          </ac:grpSpMkLst>
        </pc:grpChg>
        <pc:picChg chg="add mod ord">
          <ac:chgData name="Guest User" userId="f77927a8ba7478b5" providerId="Windows Live" clId="Web-{E6C4BC93-ED5F-47B2-BC24-0A7DE2A59FB7}" dt="2022-06-16T13:52:04.316" v="643" actId="14100"/>
          <ac:picMkLst>
            <pc:docMk/>
            <pc:sldMk cId="2475064539" sldId="283"/>
            <ac:picMk id="4" creationId="{5034A2FB-39AB-0E79-FF35-FD48811F527B}"/>
          </ac:picMkLst>
        </pc:picChg>
        <pc:cxnChg chg="add del">
          <ac:chgData name="Guest User" userId="f77927a8ba7478b5" providerId="Windows Live" clId="Web-{E6C4BC93-ED5F-47B2-BC24-0A7DE2A59FB7}" dt="2022-06-16T13:51:40.581" v="640"/>
          <ac:cxnSpMkLst>
            <pc:docMk/>
            <pc:sldMk cId="2475064539" sldId="283"/>
            <ac:cxnSpMk id="35" creationId="{AD7193FB-6AE6-4B3B-8F89-56B55DD63B4D}"/>
          </ac:cxnSpMkLst>
        </pc:cxnChg>
        <pc:cxnChg chg="add del">
          <ac:chgData name="Guest User" userId="f77927a8ba7478b5" providerId="Windows Live" clId="Web-{E6C4BC93-ED5F-47B2-BC24-0A7DE2A59FB7}" dt="2022-06-16T13:51:40.581" v="640"/>
          <ac:cxnSpMkLst>
            <pc:docMk/>
            <pc:sldMk cId="2475064539" sldId="283"/>
            <ac:cxnSpMk id="36" creationId="{D2E961F1-4A28-4A5F-BBD4-6E400E5E6C75}"/>
          </ac:cxnSpMkLst>
        </pc:cxnChg>
        <pc:cxnChg chg="add del">
          <ac:chgData name="Guest User" userId="f77927a8ba7478b5" providerId="Windows Live" clId="Web-{E6C4BC93-ED5F-47B2-BC24-0A7DE2A59FB7}" dt="2022-06-16T13:51:40.581" v="640"/>
          <ac:cxnSpMkLst>
            <pc:docMk/>
            <pc:sldMk cId="2475064539" sldId="283"/>
            <ac:cxnSpMk id="38" creationId="{A82415D3-DDE5-4D63-8CB3-23A5EC581B27}"/>
          </ac:cxnSpMkLst>
        </pc:cxnChg>
      </pc:sldChg>
      <pc:sldChg chg="addSp modSp new mod setBg">
        <pc:chgData name="Guest User" userId="f77927a8ba7478b5" providerId="Windows Live" clId="Web-{E6C4BC93-ED5F-47B2-BC24-0A7DE2A59FB7}" dt="2022-06-16T13:52:36.317" v="646"/>
        <pc:sldMkLst>
          <pc:docMk/>
          <pc:sldMk cId="3322125762" sldId="284"/>
        </pc:sldMkLst>
        <pc:spChg chg="add">
          <ac:chgData name="Guest User" userId="f77927a8ba7478b5" providerId="Windows Live" clId="Web-{E6C4BC93-ED5F-47B2-BC24-0A7DE2A59FB7}" dt="2022-06-16T13:52:36.317" v="646"/>
          <ac:spMkLst>
            <pc:docMk/>
            <pc:sldMk cId="3322125762" sldId="284"/>
            <ac:spMk id="7" creationId="{F3060C83-F051-4F0E-ABAD-AA0DFC48B218}"/>
          </ac:spMkLst>
        </pc:spChg>
        <pc:spChg chg="add">
          <ac:chgData name="Guest User" userId="f77927a8ba7478b5" providerId="Windows Live" clId="Web-{E6C4BC93-ED5F-47B2-BC24-0A7DE2A59FB7}" dt="2022-06-16T13:52:36.317" v="646"/>
          <ac:spMkLst>
            <pc:docMk/>
            <pc:sldMk cId="3322125762" sldId="284"/>
            <ac:spMk id="9" creationId="{83C98ABE-055B-441F-B07E-44F97F083C39}"/>
          </ac:spMkLst>
        </pc:spChg>
        <pc:spChg chg="add">
          <ac:chgData name="Guest User" userId="f77927a8ba7478b5" providerId="Windows Live" clId="Web-{E6C4BC93-ED5F-47B2-BC24-0A7DE2A59FB7}" dt="2022-06-16T13:52:36.317" v="646"/>
          <ac:spMkLst>
            <pc:docMk/>
            <pc:sldMk cId="3322125762" sldId="284"/>
            <ac:spMk id="11" creationId="{29FDB030-9B49-4CED-8CCD-4D99382388AC}"/>
          </ac:spMkLst>
        </pc:spChg>
        <pc:spChg chg="add">
          <ac:chgData name="Guest User" userId="f77927a8ba7478b5" providerId="Windows Live" clId="Web-{E6C4BC93-ED5F-47B2-BC24-0A7DE2A59FB7}" dt="2022-06-16T13:52:36.317" v="646"/>
          <ac:spMkLst>
            <pc:docMk/>
            <pc:sldMk cId="3322125762" sldId="284"/>
            <ac:spMk id="13" creationId="{3783CA14-24A1-485C-8B30-D6A5D87987AD}"/>
          </ac:spMkLst>
        </pc:spChg>
        <pc:spChg chg="add">
          <ac:chgData name="Guest User" userId="f77927a8ba7478b5" providerId="Windows Live" clId="Web-{E6C4BC93-ED5F-47B2-BC24-0A7DE2A59FB7}" dt="2022-06-16T13:52:36.317" v="646"/>
          <ac:spMkLst>
            <pc:docMk/>
            <pc:sldMk cId="3322125762" sldId="284"/>
            <ac:spMk id="15" creationId="{9A97C86A-04D6-40F7-AE84-31AB43E6A846}"/>
          </ac:spMkLst>
        </pc:spChg>
        <pc:spChg chg="add">
          <ac:chgData name="Guest User" userId="f77927a8ba7478b5" providerId="Windows Live" clId="Web-{E6C4BC93-ED5F-47B2-BC24-0A7DE2A59FB7}" dt="2022-06-16T13:52:36.317" v="646"/>
          <ac:spMkLst>
            <pc:docMk/>
            <pc:sldMk cId="3322125762" sldId="284"/>
            <ac:spMk id="17" creationId="{FF9F2414-84E8-453E-B1F3-389FDE8192D9}"/>
          </ac:spMkLst>
        </pc:spChg>
        <pc:spChg chg="add">
          <ac:chgData name="Guest User" userId="f77927a8ba7478b5" providerId="Windows Live" clId="Web-{E6C4BC93-ED5F-47B2-BC24-0A7DE2A59FB7}" dt="2022-06-16T13:52:36.317" v="646"/>
          <ac:spMkLst>
            <pc:docMk/>
            <pc:sldMk cId="3322125762" sldId="284"/>
            <ac:spMk id="19" creationId="{3ECA69A1-7536-43AC-85EF-C7106179F5ED}"/>
          </ac:spMkLst>
        </pc:spChg>
        <pc:picChg chg="add mod">
          <ac:chgData name="Guest User" userId="f77927a8ba7478b5" providerId="Windows Live" clId="Web-{E6C4BC93-ED5F-47B2-BC24-0A7DE2A59FB7}" dt="2022-06-16T13:52:36.317" v="646"/>
          <ac:picMkLst>
            <pc:docMk/>
            <pc:sldMk cId="3322125762" sldId="284"/>
            <ac:picMk id="2" creationId="{A9E97BE1-624B-39A7-E9A2-40AAEC8E326B}"/>
          </ac:picMkLst>
        </pc:picChg>
      </pc:sldChg>
      <pc:sldChg chg="addSp modSp new mod setBg">
        <pc:chgData name="Guest User" userId="f77927a8ba7478b5" providerId="Windows Live" clId="Web-{E6C4BC93-ED5F-47B2-BC24-0A7DE2A59FB7}" dt="2022-06-16T13:53:06.099" v="649"/>
        <pc:sldMkLst>
          <pc:docMk/>
          <pc:sldMk cId="134246244" sldId="285"/>
        </pc:sldMkLst>
        <pc:spChg chg="add">
          <ac:chgData name="Guest User" userId="f77927a8ba7478b5" providerId="Windows Live" clId="Web-{E6C4BC93-ED5F-47B2-BC24-0A7DE2A59FB7}" dt="2022-06-16T13:53:06.099" v="649"/>
          <ac:spMkLst>
            <pc:docMk/>
            <pc:sldMk cId="134246244" sldId="285"/>
            <ac:spMk id="7" creationId="{F3060C83-F051-4F0E-ABAD-AA0DFC48B218}"/>
          </ac:spMkLst>
        </pc:spChg>
        <pc:spChg chg="add">
          <ac:chgData name="Guest User" userId="f77927a8ba7478b5" providerId="Windows Live" clId="Web-{E6C4BC93-ED5F-47B2-BC24-0A7DE2A59FB7}" dt="2022-06-16T13:53:06.099" v="649"/>
          <ac:spMkLst>
            <pc:docMk/>
            <pc:sldMk cId="134246244" sldId="285"/>
            <ac:spMk id="9" creationId="{83C98ABE-055B-441F-B07E-44F97F083C39}"/>
          </ac:spMkLst>
        </pc:spChg>
        <pc:spChg chg="add">
          <ac:chgData name="Guest User" userId="f77927a8ba7478b5" providerId="Windows Live" clId="Web-{E6C4BC93-ED5F-47B2-BC24-0A7DE2A59FB7}" dt="2022-06-16T13:53:06.099" v="649"/>
          <ac:spMkLst>
            <pc:docMk/>
            <pc:sldMk cId="134246244" sldId="285"/>
            <ac:spMk id="11" creationId="{29FDB030-9B49-4CED-8CCD-4D99382388AC}"/>
          </ac:spMkLst>
        </pc:spChg>
        <pc:spChg chg="add">
          <ac:chgData name="Guest User" userId="f77927a8ba7478b5" providerId="Windows Live" clId="Web-{E6C4BC93-ED5F-47B2-BC24-0A7DE2A59FB7}" dt="2022-06-16T13:53:06.099" v="649"/>
          <ac:spMkLst>
            <pc:docMk/>
            <pc:sldMk cId="134246244" sldId="285"/>
            <ac:spMk id="13" creationId="{3783CA14-24A1-485C-8B30-D6A5D87987AD}"/>
          </ac:spMkLst>
        </pc:spChg>
        <pc:spChg chg="add">
          <ac:chgData name="Guest User" userId="f77927a8ba7478b5" providerId="Windows Live" clId="Web-{E6C4BC93-ED5F-47B2-BC24-0A7DE2A59FB7}" dt="2022-06-16T13:53:06.099" v="649"/>
          <ac:spMkLst>
            <pc:docMk/>
            <pc:sldMk cId="134246244" sldId="285"/>
            <ac:spMk id="15" creationId="{9A97C86A-04D6-40F7-AE84-31AB43E6A846}"/>
          </ac:spMkLst>
        </pc:spChg>
        <pc:spChg chg="add">
          <ac:chgData name="Guest User" userId="f77927a8ba7478b5" providerId="Windows Live" clId="Web-{E6C4BC93-ED5F-47B2-BC24-0A7DE2A59FB7}" dt="2022-06-16T13:53:06.099" v="649"/>
          <ac:spMkLst>
            <pc:docMk/>
            <pc:sldMk cId="134246244" sldId="285"/>
            <ac:spMk id="17" creationId="{FF9F2414-84E8-453E-B1F3-389FDE8192D9}"/>
          </ac:spMkLst>
        </pc:spChg>
        <pc:spChg chg="add">
          <ac:chgData name="Guest User" userId="f77927a8ba7478b5" providerId="Windows Live" clId="Web-{E6C4BC93-ED5F-47B2-BC24-0A7DE2A59FB7}" dt="2022-06-16T13:53:06.099" v="649"/>
          <ac:spMkLst>
            <pc:docMk/>
            <pc:sldMk cId="134246244" sldId="285"/>
            <ac:spMk id="19" creationId="{3ECA69A1-7536-43AC-85EF-C7106179F5ED}"/>
          </ac:spMkLst>
        </pc:spChg>
        <pc:picChg chg="add mod">
          <ac:chgData name="Guest User" userId="f77927a8ba7478b5" providerId="Windows Live" clId="Web-{E6C4BC93-ED5F-47B2-BC24-0A7DE2A59FB7}" dt="2022-06-16T13:53:06.099" v="649"/>
          <ac:picMkLst>
            <pc:docMk/>
            <pc:sldMk cId="134246244" sldId="285"/>
            <ac:picMk id="2" creationId="{1D681C58-8940-AE16-A6C5-8372748B779A}"/>
          </ac:picMkLst>
        </pc:picChg>
      </pc:sldChg>
      <pc:sldChg chg="addSp modSp new mod setBg">
        <pc:chgData name="Guest User" userId="f77927a8ba7478b5" providerId="Windows Live" clId="Web-{E6C4BC93-ED5F-47B2-BC24-0A7DE2A59FB7}" dt="2022-06-16T13:54:11.506" v="652"/>
        <pc:sldMkLst>
          <pc:docMk/>
          <pc:sldMk cId="3281857443" sldId="286"/>
        </pc:sldMkLst>
        <pc:spChg chg="add">
          <ac:chgData name="Guest User" userId="f77927a8ba7478b5" providerId="Windows Live" clId="Web-{E6C4BC93-ED5F-47B2-BC24-0A7DE2A59FB7}" dt="2022-06-16T13:54:11.506" v="652"/>
          <ac:spMkLst>
            <pc:docMk/>
            <pc:sldMk cId="3281857443" sldId="286"/>
            <ac:spMk id="7" creationId="{86FF76B9-219D-4469-AF87-0236D29032F1}"/>
          </ac:spMkLst>
        </pc:spChg>
        <pc:spChg chg="add">
          <ac:chgData name="Guest User" userId="f77927a8ba7478b5" providerId="Windows Live" clId="Web-{E6C4BC93-ED5F-47B2-BC24-0A7DE2A59FB7}" dt="2022-06-16T13:54:11.506" v="652"/>
          <ac:spMkLst>
            <pc:docMk/>
            <pc:sldMk cId="3281857443" sldId="286"/>
            <ac:spMk id="13" creationId="{2E80C965-DB6D-4F81-9E9E-B027384D0BD6}"/>
          </ac:spMkLst>
        </pc:spChg>
        <pc:spChg chg="add">
          <ac:chgData name="Guest User" userId="f77927a8ba7478b5" providerId="Windows Live" clId="Web-{E6C4BC93-ED5F-47B2-BC24-0A7DE2A59FB7}" dt="2022-06-16T13:54:11.506" v="652"/>
          <ac:spMkLst>
            <pc:docMk/>
            <pc:sldMk cId="3281857443" sldId="286"/>
            <ac:spMk id="15" creationId="{633C5E46-DAC5-4661-9C87-22B08E2A512F}"/>
          </ac:spMkLst>
        </pc:spChg>
        <pc:grpChg chg="add">
          <ac:chgData name="Guest User" userId="f77927a8ba7478b5" providerId="Windows Live" clId="Web-{E6C4BC93-ED5F-47B2-BC24-0A7DE2A59FB7}" dt="2022-06-16T13:54:11.506" v="652"/>
          <ac:grpSpMkLst>
            <pc:docMk/>
            <pc:sldMk cId="3281857443" sldId="286"/>
            <ac:grpSpMk id="9" creationId="{DB88BD78-87E1-424D-B479-C37D8E41B12E}"/>
          </ac:grpSpMkLst>
        </pc:grpChg>
        <pc:picChg chg="add mod">
          <ac:chgData name="Guest User" userId="f77927a8ba7478b5" providerId="Windows Live" clId="Web-{E6C4BC93-ED5F-47B2-BC24-0A7DE2A59FB7}" dt="2022-06-16T13:54:11.506" v="652"/>
          <ac:picMkLst>
            <pc:docMk/>
            <pc:sldMk cId="3281857443" sldId="286"/>
            <ac:picMk id="2" creationId="{B0D3EB0C-971D-2981-5DE8-0649175DC7BE}"/>
          </ac:picMkLst>
        </pc:picChg>
      </pc:sldChg>
      <pc:sldChg chg="addSp modSp new del mod setBg">
        <pc:chgData name="Guest User" userId="f77927a8ba7478b5" providerId="Windows Live" clId="Web-{E6C4BC93-ED5F-47B2-BC24-0A7DE2A59FB7}" dt="2022-06-16T13:57:27.560" v="656"/>
        <pc:sldMkLst>
          <pc:docMk/>
          <pc:sldMk cId="2813034498" sldId="287"/>
        </pc:sldMkLst>
        <pc:spChg chg="add">
          <ac:chgData name="Guest User" userId="f77927a8ba7478b5" providerId="Windows Live" clId="Web-{E6C4BC93-ED5F-47B2-BC24-0A7DE2A59FB7}" dt="2022-06-16T13:55:11.680" v="655"/>
          <ac:spMkLst>
            <pc:docMk/>
            <pc:sldMk cId="2813034498" sldId="287"/>
            <ac:spMk id="7" creationId="{F3060C83-F051-4F0E-ABAD-AA0DFC48B218}"/>
          </ac:spMkLst>
        </pc:spChg>
        <pc:spChg chg="add">
          <ac:chgData name="Guest User" userId="f77927a8ba7478b5" providerId="Windows Live" clId="Web-{E6C4BC93-ED5F-47B2-BC24-0A7DE2A59FB7}" dt="2022-06-16T13:55:11.680" v="655"/>
          <ac:spMkLst>
            <pc:docMk/>
            <pc:sldMk cId="2813034498" sldId="287"/>
            <ac:spMk id="9" creationId="{83C98ABE-055B-441F-B07E-44F97F083C39}"/>
          </ac:spMkLst>
        </pc:spChg>
        <pc:spChg chg="add">
          <ac:chgData name="Guest User" userId="f77927a8ba7478b5" providerId="Windows Live" clId="Web-{E6C4BC93-ED5F-47B2-BC24-0A7DE2A59FB7}" dt="2022-06-16T13:55:11.680" v="655"/>
          <ac:spMkLst>
            <pc:docMk/>
            <pc:sldMk cId="2813034498" sldId="287"/>
            <ac:spMk id="11" creationId="{29FDB030-9B49-4CED-8CCD-4D99382388AC}"/>
          </ac:spMkLst>
        </pc:spChg>
        <pc:spChg chg="add">
          <ac:chgData name="Guest User" userId="f77927a8ba7478b5" providerId="Windows Live" clId="Web-{E6C4BC93-ED5F-47B2-BC24-0A7DE2A59FB7}" dt="2022-06-16T13:55:11.680" v="655"/>
          <ac:spMkLst>
            <pc:docMk/>
            <pc:sldMk cId="2813034498" sldId="287"/>
            <ac:spMk id="13" creationId="{3783CA14-24A1-485C-8B30-D6A5D87987AD}"/>
          </ac:spMkLst>
        </pc:spChg>
        <pc:spChg chg="add">
          <ac:chgData name="Guest User" userId="f77927a8ba7478b5" providerId="Windows Live" clId="Web-{E6C4BC93-ED5F-47B2-BC24-0A7DE2A59FB7}" dt="2022-06-16T13:55:11.680" v="655"/>
          <ac:spMkLst>
            <pc:docMk/>
            <pc:sldMk cId="2813034498" sldId="287"/>
            <ac:spMk id="15" creationId="{9A97C86A-04D6-40F7-AE84-31AB43E6A846}"/>
          </ac:spMkLst>
        </pc:spChg>
        <pc:spChg chg="add">
          <ac:chgData name="Guest User" userId="f77927a8ba7478b5" providerId="Windows Live" clId="Web-{E6C4BC93-ED5F-47B2-BC24-0A7DE2A59FB7}" dt="2022-06-16T13:55:11.680" v="655"/>
          <ac:spMkLst>
            <pc:docMk/>
            <pc:sldMk cId="2813034498" sldId="287"/>
            <ac:spMk id="17" creationId="{FF9F2414-84E8-453E-B1F3-389FDE8192D9}"/>
          </ac:spMkLst>
        </pc:spChg>
        <pc:spChg chg="add">
          <ac:chgData name="Guest User" userId="f77927a8ba7478b5" providerId="Windows Live" clId="Web-{E6C4BC93-ED5F-47B2-BC24-0A7DE2A59FB7}" dt="2022-06-16T13:55:11.680" v="655"/>
          <ac:spMkLst>
            <pc:docMk/>
            <pc:sldMk cId="2813034498" sldId="287"/>
            <ac:spMk id="19" creationId="{3ECA69A1-7536-43AC-85EF-C7106179F5ED}"/>
          </ac:spMkLst>
        </pc:spChg>
        <pc:picChg chg="add mod">
          <ac:chgData name="Guest User" userId="f77927a8ba7478b5" providerId="Windows Live" clId="Web-{E6C4BC93-ED5F-47B2-BC24-0A7DE2A59FB7}" dt="2022-06-16T13:55:11.680" v="655"/>
          <ac:picMkLst>
            <pc:docMk/>
            <pc:sldMk cId="2813034498" sldId="287"/>
            <ac:picMk id="2" creationId="{02936894-BCE2-0A4F-D0EC-FE71239D54EF}"/>
          </ac:picMkLst>
        </pc:picChg>
      </pc:sldChg>
      <pc:sldChg chg="addSp delSp modSp new mod ord setBg">
        <pc:chgData name="Guest User" userId="f77927a8ba7478b5" providerId="Windows Live" clId="Web-{E6C4BC93-ED5F-47B2-BC24-0A7DE2A59FB7}" dt="2022-06-16T14:04:31.600" v="703" actId="1076"/>
        <pc:sldMkLst>
          <pc:docMk/>
          <pc:sldMk cId="4253136357" sldId="287"/>
        </pc:sldMkLst>
        <pc:spChg chg="mod">
          <ac:chgData name="Guest User" userId="f77927a8ba7478b5" providerId="Windows Live" clId="Web-{E6C4BC93-ED5F-47B2-BC24-0A7DE2A59FB7}" dt="2022-06-16T14:04:31.600" v="703" actId="1076"/>
          <ac:spMkLst>
            <pc:docMk/>
            <pc:sldMk cId="4253136357" sldId="287"/>
            <ac:spMk id="2" creationId="{55E3B751-B37A-D56F-2AE1-A4F8F8C8903B}"/>
          </ac:spMkLst>
        </pc:spChg>
        <pc:spChg chg="add del">
          <ac:chgData name="Guest User" userId="f77927a8ba7478b5" providerId="Windows Live" clId="Web-{E6C4BC93-ED5F-47B2-BC24-0A7DE2A59FB7}" dt="2022-06-16T14:04:08.052" v="699"/>
          <ac:spMkLst>
            <pc:docMk/>
            <pc:sldMk cId="4253136357" sldId="287"/>
            <ac:spMk id="9" creationId="{A3363022-C969-41E9-8EB2-E4C94908C1FA}"/>
          </ac:spMkLst>
        </pc:spChg>
        <pc:spChg chg="add del">
          <ac:chgData name="Guest User" userId="f77927a8ba7478b5" providerId="Windows Live" clId="Web-{E6C4BC93-ED5F-47B2-BC24-0A7DE2A59FB7}" dt="2022-06-16T14:04:08.052" v="699"/>
          <ac:spMkLst>
            <pc:docMk/>
            <pc:sldMk cId="4253136357" sldId="287"/>
            <ac:spMk id="11" creationId="{8D1AD6B3-BE88-4CEB-BA17-790657CC4729}"/>
          </ac:spMkLst>
        </pc:spChg>
        <pc:spChg chg="add">
          <ac:chgData name="Guest User" userId="f77927a8ba7478b5" providerId="Windows Live" clId="Web-{E6C4BC93-ED5F-47B2-BC24-0A7DE2A59FB7}" dt="2022-06-16T14:04:08.052" v="699"/>
          <ac:spMkLst>
            <pc:docMk/>
            <pc:sldMk cId="4253136357" sldId="287"/>
            <ac:spMk id="21" creationId="{7DCF59F3-53FA-4BAA-ADB0-1C583EEBD978}"/>
          </ac:spMkLst>
        </pc:spChg>
        <pc:spChg chg="add">
          <ac:chgData name="Guest User" userId="f77927a8ba7478b5" providerId="Windows Live" clId="Web-{E6C4BC93-ED5F-47B2-BC24-0A7DE2A59FB7}" dt="2022-06-16T14:04:08.052" v="699"/>
          <ac:spMkLst>
            <pc:docMk/>
            <pc:sldMk cId="4253136357" sldId="287"/>
            <ac:spMk id="23" creationId="{5707F116-8EC0-4822-9067-186AC8C96EB8}"/>
          </ac:spMkLst>
        </pc:spChg>
        <pc:spChg chg="add">
          <ac:chgData name="Guest User" userId="f77927a8ba7478b5" providerId="Windows Live" clId="Web-{E6C4BC93-ED5F-47B2-BC24-0A7DE2A59FB7}" dt="2022-06-16T14:04:08.052" v="699"/>
          <ac:spMkLst>
            <pc:docMk/>
            <pc:sldMk cId="4253136357" sldId="287"/>
            <ac:spMk id="25" creationId="{49F1A7E4-819D-4D21-8E8B-32671A9F9853}"/>
          </ac:spMkLst>
        </pc:spChg>
        <pc:spChg chg="add">
          <ac:chgData name="Guest User" userId="f77927a8ba7478b5" providerId="Windows Live" clId="Web-{E6C4BC93-ED5F-47B2-BC24-0A7DE2A59FB7}" dt="2022-06-16T14:04:08.052" v="699"/>
          <ac:spMkLst>
            <pc:docMk/>
            <pc:sldMk cId="4253136357" sldId="287"/>
            <ac:spMk id="27" creationId="{0C661B50-6929-49AE-B678-D23F22C94825}"/>
          </ac:spMkLst>
        </pc:spChg>
        <pc:spChg chg="add">
          <ac:chgData name="Guest User" userId="f77927a8ba7478b5" providerId="Windows Live" clId="Web-{E6C4BC93-ED5F-47B2-BC24-0A7DE2A59FB7}" dt="2022-06-16T14:04:08.052" v="699"/>
          <ac:spMkLst>
            <pc:docMk/>
            <pc:sldMk cId="4253136357" sldId="287"/>
            <ac:spMk id="29" creationId="{FA4D2597-A2FE-4B0C-BB1F-540C5F256A6A}"/>
          </ac:spMkLst>
        </pc:spChg>
        <pc:spChg chg="add">
          <ac:chgData name="Guest User" userId="f77927a8ba7478b5" providerId="Windows Live" clId="Web-{E6C4BC93-ED5F-47B2-BC24-0A7DE2A59FB7}" dt="2022-06-16T14:04:08.052" v="699"/>
          <ac:spMkLst>
            <pc:docMk/>
            <pc:sldMk cId="4253136357" sldId="287"/>
            <ac:spMk id="31" creationId="{DA103EBF-224C-44F4-ACE5-79865767D48C}"/>
          </ac:spMkLst>
        </pc:spChg>
        <pc:spChg chg="add">
          <ac:chgData name="Guest User" userId="f77927a8ba7478b5" providerId="Windows Live" clId="Web-{E6C4BC93-ED5F-47B2-BC24-0A7DE2A59FB7}" dt="2022-06-16T14:04:08.052" v="699"/>
          <ac:spMkLst>
            <pc:docMk/>
            <pc:sldMk cId="4253136357" sldId="287"/>
            <ac:spMk id="33" creationId="{87A5F9AD-A73A-480E-A9D0-4B4234677FA5}"/>
          </ac:spMkLst>
        </pc:spChg>
        <pc:spChg chg="add">
          <ac:chgData name="Guest User" userId="f77927a8ba7478b5" providerId="Windows Live" clId="Web-{E6C4BC93-ED5F-47B2-BC24-0A7DE2A59FB7}" dt="2022-06-16T14:04:08.052" v="699"/>
          <ac:spMkLst>
            <pc:docMk/>
            <pc:sldMk cId="4253136357" sldId="287"/>
            <ac:spMk id="35" creationId="{A7333EA9-3447-4C0A-957A-C6D2B338C234}"/>
          </ac:spMkLst>
        </pc:spChg>
        <pc:grpChg chg="add del">
          <ac:chgData name="Guest User" userId="f77927a8ba7478b5" providerId="Windows Live" clId="Web-{E6C4BC93-ED5F-47B2-BC24-0A7DE2A59FB7}" dt="2022-06-16T14:04:08.052" v="699"/>
          <ac:grpSpMkLst>
            <pc:docMk/>
            <pc:sldMk cId="4253136357" sldId="287"/>
            <ac:grpSpMk id="13" creationId="{89D1390B-7E13-4B4F-9CB2-391063412E54}"/>
          </ac:grpSpMkLst>
        </pc:grpChg>
        <pc:picChg chg="add mod">
          <ac:chgData name="Guest User" userId="f77927a8ba7478b5" providerId="Windows Live" clId="Web-{E6C4BC93-ED5F-47B2-BC24-0A7DE2A59FB7}" dt="2022-06-16T14:04:08.052" v="699"/>
          <ac:picMkLst>
            <pc:docMk/>
            <pc:sldMk cId="4253136357" sldId="287"/>
            <ac:picMk id="6" creationId="{F40D6273-D0DE-9697-5CE3-12D4F703FB98}"/>
          </ac:picMkLst>
        </pc:picChg>
      </pc:sldChg>
      <pc:sldChg chg="addSp modSp new mod setBg">
        <pc:chgData name="Guest User" userId="f77927a8ba7478b5" providerId="Windows Live" clId="Web-{E6C4BC93-ED5F-47B2-BC24-0A7DE2A59FB7}" dt="2022-06-16T14:03:38.380" v="698" actId="14100"/>
        <pc:sldMkLst>
          <pc:docMk/>
          <pc:sldMk cId="2896752129" sldId="288"/>
        </pc:sldMkLst>
        <pc:spChg chg="mod">
          <ac:chgData name="Guest User" userId="f77927a8ba7478b5" providerId="Windows Live" clId="Web-{E6C4BC93-ED5F-47B2-BC24-0A7DE2A59FB7}" dt="2022-06-16T14:03:38.380" v="698" actId="14100"/>
          <ac:spMkLst>
            <pc:docMk/>
            <pc:sldMk cId="2896752129" sldId="288"/>
            <ac:spMk id="2" creationId="{EBEC3E62-3C51-1B01-F078-44FED3EFF8AA}"/>
          </ac:spMkLst>
        </pc:spChg>
        <pc:spChg chg="add">
          <ac:chgData name="Guest User" userId="f77927a8ba7478b5" providerId="Windows Live" clId="Web-{E6C4BC93-ED5F-47B2-BC24-0A7DE2A59FB7}" dt="2022-06-16T14:02:50.066" v="688"/>
          <ac:spMkLst>
            <pc:docMk/>
            <pc:sldMk cId="2896752129" sldId="288"/>
            <ac:spMk id="8" creationId="{C1DD1A8A-57D5-4A81-AD04-532B043C5611}"/>
          </ac:spMkLst>
        </pc:spChg>
        <pc:spChg chg="add">
          <ac:chgData name="Guest User" userId="f77927a8ba7478b5" providerId="Windows Live" clId="Web-{E6C4BC93-ED5F-47B2-BC24-0A7DE2A59FB7}" dt="2022-06-16T14:02:50.066" v="688"/>
          <ac:spMkLst>
            <pc:docMk/>
            <pc:sldMk cId="2896752129" sldId="288"/>
            <ac:spMk id="10" creationId="{007891EC-4501-44ED-A8C8-B11B6DB767AB}"/>
          </ac:spMkLst>
        </pc:spChg>
        <pc:picChg chg="add">
          <ac:chgData name="Guest User" userId="f77927a8ba7478b5" providerId="Windows Live" clId="Web-{E6C4BC93-ED5F-47B2-BC24-0A7DE2A59FB7}" dt="2022-06-16T14:02:50.066" v="688"/>
          <ac:picMkLst>
            <pc:docMk/>
            <pc:sldMk cId="2896752129" sldId="288"/>
            <ac:picMk id="4" creationId="{44048F21-8C84-A042-91FE-124E1C24B370}"/>
          </ac:picMkLst>
        </pc:picChg>
      </pc:sldChg>
      <pc:sldChg chg="modSp new">
        <pc:chgData name="Guest User" userId="f77927a8ba7478b5" providerId="Windows Live" clId="Web-{E6C4BC93-ED5F-47B2-BC24-0A7DE2A59FB7}" dt="2022-06-16T14:05:14.257" v="712" actId="20577"/>
        <pc:sldMkLst>
          <pc:docMk/>
          <pc:sldMk cId="1829453832" sldId="289"/>
        </pc:sldMkLst>
        <pc:spChg chg="mod">
          <ac:chgData name="Guest User" userId="f77927a8ba7478b5" providerId="Windows Live" clId="Web-{E6C4BC93-ED5F-47B2-BC24-0A7DE2A59FB7}" dt="2022-06-16T14:05:14.257" v="712" actId="20577"/>
          <ac:spMkLst>
            <pc:docMk/>
            <pc:sldMk cId="1829453832" sldId="289"/>
            <ac:spMk id="2" creationId="{BE080C30-0046-AAD3-8780-649D601273CC}"/>
          </ac:spMkLst>
        </pc:spChg>
      </pc:sldChg>
      <pc:sldChg chg="modSp new">
        <pc:chgData name="Guest User" userId="f77927a8ba7478b5" providerId="Windows Live" clId="Web-{E6C4BC93-ED5F-47B2-BC24-0A7DE2A59FB7}" dt="2022-06-16T14:05:36.070" v="722" actId="20577"/>
        <pc:sldMkLst>
          <pc:docMk/>
          <pc:sldMk cId="2774135218" sldId="290"/>
        </pc:sldMkLst>
        <pc:spChg chg="mod">
          <ac:chgData name="Guest User" userId="f77927a8ba7478b5" providerId="Windows Live" clId="Web-{E6C4BC93-ED5F-47B2-BC24-0A7DE2A59FB7}" dt="2022-06-16T14:05:36.070" v="722" actId="20577"/>
          <ac:spMkLst>
            <pc:docMk/>
            <pc:sldMk cId="2774135218" sldId="290"/>
            <ac:spMk id="2" creationId="{F3FF83D1-C520-18FB-9DDC-988CA277ABE7}"/>
          </ac:spMkLst>
        </pc:spChg>
      </pc:sldChg>
    </pc:docChg>
  </pc:docChgLst>
  <pc:docChgLst>
    <pc:chgData name="Guest User" providerId="Windows Live" clId="Web-{A13BF09A-6C07-4321-B43F-8323A5F8CD15}"/>
    <pc:docChg chg="addSld delSld modSld sldOrd">
      <pc:chgData name="Guest User" userId="" providerId="Windows Live" clId="Web-{A13BF09A-6C07-4321-B43F-8323A5F8CD15}" dt="2022-06-16T07:10:26.983" v="847" actId="20577"/>
      <pc:docMkLst>
        <pc:docMk/>
      </pc:docMkLst>
      <pc:sldChg chg="addSp delSp modSp new">
        <pc:chgData name="Guest User" userId="" providerId="Windows Live" clId="Web-{A13BF09A-6C07-4321-B43F-8323A5F8CD15}" dt="2022-06-16T07:00:29.620" v="761" actId="1076"/>
        <pc:sldMkLst>
          <pc:docMk/>
          <pc:sldMk cId="2868710785" sldId="257"/>
        </pc:sldMkLst>
        <pc:spChg chg="mod">
          <ac:chgData name="Guest User" userId="" providerId="Windows Live" clId="Web-{A13BF09A-6C07-4321-B43F-8323A5F8CD15}" dt="2022-06-16T07:00:29.620" v="761" actId="1076"/>
          <ac:spMkLst>
            <pc:docMk/>
            <pc:sldMk cId="2868710785" sldId="257"/>
            <ac:spMk id="2" creationId="{2E44F9CC-5F99-2865-4562-C1A52F90BEE4}"/>
          </ac:spMkLst>
        </pc:spChg>
        <pc:spChg chg="mod">
          <ac:chgData name="Guest User" userId="" providerId="Windows Live" clId="Web-{A13BF09A-6C07-4321-B43F-8323A5F8CD15}" dt="2022-06-16T07:00:22.994" v="760" actId="1076"/>
          <ac:spMkLst>
            <pc:docMk/>
            <pc:sldMk cId="2868710785" sldId="257"/>
            <ac:spMk id="3" creationId="{47D1CFEE-2FB6-F81A-D0EE-CFA576C88934}"/>
          </ac:spMkLst>
        </pc:spChg>
        <pc:graphicFrameChg chg="add del mod modGraphic">
          <ac:chgData name="Guest User" userId="" providerId="Windows Live" clId="Web-{A13BF09A-6C07-4321-B43F-8323A5F8CD15}" dt="2022-06-16T06:26:13.031" v="20"/>
          <ac:graphicFrameMkLst>
            <pc:docMk/>
            <pc:sldMk cId="2868710785" sldId="257"/>
            <ac:graphicFrameMk id="4" creationId="{D670C15A-19C7-B16C-0443-D3B0126A8277}"/>
          </ac:graphicFrameMkLst>
        </pc:graphicFrameChg>
        <pc:graphicFrameChg chg="del">
          <ac:chgData name="Guest User" userId="" providerId="Windows Live" clId="Web-{A13BF09A-6C07-4321-B43F-8323A5F8CD15}" dt="2022-06-16T06:32:15.677" v="117"/>
          <ac:graphicFrameMkLst>
            <pc:docMk/>
            <pc:sldMk cId="2868710785" sldId="257"/>
            <ac:graphicFrameMk id="5" creationId="{5C7F5348-D24C-C25A-38BB-9846D7F9B36D}"/>
          </ac:graphicFrameMkLst>
        </pc:graphicFrameChg>
      </pc:sldChg>
      <pc:sldChg chg="del">
        <pc:chgData name="Guest User" userId="" providerId="Windows Live" clId="Web-{A13BF09A-6C07-4321-B43F-8323A5F8CD15}" dt="2022-06-16T06:36:05.144" v="178"/>
        <pc:sldMkLst>
          <pc:docMk/>
          <pc:sldMk cId="852892032" sldId="258"/>
        </pc:sldMkLst>
      </pc:sldChg>
      <pc:sldChg chg="ord">
        <pc:chgData name="Guest User" userId="" providerId="Windows Live" clId="Web-{A13BF09A-6C07-4321-B43F-8323A5F8CD15}" dt="2022-06-16T07:01:32.092" v="766"/>
        <pc:sldMkLst>
          <pc:docMk/>
          <pc:sldMk cId="1728254174" sldId="258"/>
        </pc:sldMkLst>
      </pc:sldChg>
      <pc:sldChg chg="del">
        <pc:chgData name="Guest User" userId="" providerId="Windows Live" clId="Web-{A13BF09A-6C07-4321-B43F-8323A5F8CD15}" dt="2022-06-16T06:37:38.790" v="224"/>
        <pc:sldMkLst>
          <pc:docMk/>
          <pc:sldMk cId="3071004506" sldId="258"/>
        </pc:sldMkLst>
      </pc:sldChg>
      <pc:sldChg chg="del">
        <pc:chgData name="Guest User" userId="" providerId="Windows Live" clId="Web-{A13BF09A-6C07-4321-B43F-8323A5F8CD15}" dt="2022-06-16T06:33:03.805" v="144"/>
        <pc:sldMkLst>
          <pc:docMk/>
          <pc:sldMk cId="3750935045" sldId="258"/>
        </pc:sldMkLst>
      </pc:sldChg>
      <pc:sldChg chg="del">
        <pc:chgData name="Guest User" userId="" providerId="Windows Live" clId="Web-{A13BF09A-6C07-4321-B43F-8323A5F8CD15}" dt="2022-06-16T06:21:28.515" v="0"/>
        <pc:sldMkLst>
          <pc:docMk/>
          <pc:sldMk cId="3965799413" sldId="258"/>
        </pc:sldMkLst>
      </pc:sldChg>
      <pc:sldChg chg="modSp new">
        <pc:chgData name="Guest User" userId="" providerId="Windows Live" clId="Web-{A13BF09A-6C07-4321-B43F-8323A5F8CD15}" dt="2022-06-16T06:41:03.880" v="248" actId="20577"/>
        <pc:sldMkLst>
          <pc:docMk/>
          <pc:sldMk cId="1315918207" sldId="259"/>
        </pc:sldMkLst>
        <pc:spChg chg="mod">
          <ac:chgData name="Guest User" userId="" providerId="Windows Live" clId="Web-{A13BF09A-6C07-4321-B43F-8323A5F8CD15}" dt="2022-06-16T06:41:03.880" v="248" actId="20577"/>
          <ac:spMkLst>
            <pc:docMk/>
            <pc:sldMk cId="1315918207" sldId="259"/>
            <ac:spMk id="3" creationId="{33E7AA81-BB0A-A246-F7BD-999C6BB79CB8}"/>
          </ac:spMkLst>
        </pc:spChg>
      </pc:sldChg>
      <pc:sldChg chg="addSp new del">
        <pc:chgData name="Guest User" userId="" providerId="Windows Live" clId="Web-{A13BF09A-6C07-4321-B43F-8323A5F8CD15}" dt="2022-06-16T06:40:45.301" v="241"/>
        <pc:sldMkLst>
          <pc:docMk/>
          <pc:sldMk cId="1904835995" sldId="259"/>
        </pc:sldMkLst>
        <pc:spChg chg="add">
          <ac:chgData name="Guest User" userId="" providerId="Windows Live" clId="Web-{A13BF09A-6C07-4321-B43F-8323A5F8CD15}" dt="2022-06-16T06:40:34.925" v="240"/>
          <ac:spMkLst>
            <pc:docMk/>
            <pc:sldMk cId="1904835995" sldId="259"/>
            <ac:spMk id="2" creationId="{A8569776-8F46-64AF-C303-D4D03471F216}"/>
          </ac:spMkLst>
        </pc:spChg>
      </pc:sldChg>
      <pc:sldChg chg="del">
        <pc:chgData name="Guest User" userId="" providerId="Windows Live" clId="Web-{A13BF09A-6C07-4321-B43F-8323A5F8CD15}" dt="2022-06-16T06:37:42.368" v="225"/>
        <pc:sldMkLst>
          <pc:docMk/>
          <pc:sldMk cId="2841274275" sldId="259"/>
        </pc:sldMkLst>
      </pc:sldChg>
      <pc:sldChg chg="del">
        <pc:chgData name="Guest User" userId="" providerId="Windows Live" clId="Web-{A13BF09A-6C07-4321-B43F-8323A5F8CD15}" dt="2022-06-16T06:36:08.535" v="179"/>
        <pc:sldMkLst>
          <pc:docMk/>
          <pc:sldMk cId="3850630031" sldId="259"/>
        </pc:sldMkLst>
      </pc:sldChg>
      <pc:sldChg chg="modSp new del">
        <pc:chgData name="Guest User" userId="" providerId="Windows Live" clId="Web-{A13BF09A-6C07-4321-B43F-8323A5F8CD15}" dt="2022-06-16T07:01:07.012" v="764"/>
        <pc:sldMkLst>
          <pc:docMk/>
          <pc:sldMk cId="3066621338" sldId="260"/>
        </pc:sldMkLst>
        <pc:spChg chg="mod">
          <ac:chgData name="Guest User" userId="" providerId="Windows Live" clId="Web-{A13BF09A-6C07-4321-B43F-8323A5F8CD15}" dt="2022-06-16T07:01:00.449" v="763" actId="14100"/>
          <ac:spMkLst>
            <pc:docMk/>
            <pc:sldMk cId="3066621338" sldId="260"/>
            <ac:spMk id="2" creationId="{8EC5527E-6386-14D1-B7EA-4F7A662A1C13}"/>
          </ac:spMkLst>
        </pc:spChg>
      </pc:sldChg>
      <pc:sldChg chg="addSp modSp new del">
        <pc:chgData name="Guest User" userId="" providerId="Windows Live" clId="Web-{A13BF09A-6C07-4321-B43F-8323A5F8CD15}" dt="2022-06-16T07:02:04.078" v="772"/>
        <pc:sldMkLst>
          <pc:docMk/>
          <pc:sldMk cId="3456327482" sldId="260"/>
        </pc:sldMkLst>
        <pc:spChg chg="add mod">
          <ac:chgData name="Guest User" userId="" providerId="Windows Live" clId="Web-{A13BF09A-6C07-4321-B43F-8323A5F8CD15}" dt="2022-06-16T07:01:59.375" v="771" actId="1076"/>
          <ac:spMkLst>
            <pc:docMk/>
            <pc:sldMk cId="3456327482" sldId="260"/>
            <ac:spMk id="2" creationId="{69843041-ED4E-AC5D-4E1F-2F55A1335209}"/>
          </ac:spMkLst>
        </pc:spChg>
      </pc:sldChg>
      <pc:sldChg chg="modSp new">
        <pc:chgData name="Guest User" userId="" providerId="Windows Live" clId="Web-{A13BF09A-6C07-4321-B43F-8323A5F8CD15}" dt="2022-06-16T07:10:26.983" v="847" actId="20577"/>
        <pc:sldMkLst>
          <pc:docMk/>
          <pc:sldMk cId="4288541611" sldId="260"/>
        </pc:sldMkLst>
        <pc:spChg chg="mod">
          <ac:chgData name="Guest User" userId="" providerId="Windows Live" clId="Web-{A13BF09A-6C07-4321-B43F-8323A5F8CD15}" dt="2022-06-16T07:03:49.241" v="794" actId="20577"/>
          <ac:spMkLst>
            <pc:docMk/>
            <pc:sldMk cId="4288541611" sldId="260"/>
            <ac:spMk id="2" creationId="{4E69EEF6-B773-2342-47F2-485275EE9B8B}"/>
          </ac:spMkLst>
        </pc:spChg>
        <pc:spChg chg="mod">
          <ac:chgData name="Guest User" userId="" providerId="Windows Live" clId="Web-{A13BF09A-6C07-4321-B43F-8323A5F8CD15}" dt="2022-06-16T07:10:26.983" v="847" actId="20577"/>
          <ac:spMkLst>
            <pc:docMk/>
            <pc:sldMk cId="4288541611" sldId="260"/>
            <ac:spMk id="3" creationId="{A8C3F4CF-C25A-FEC1-187C-D5471E6CDEB1}"/>
          </ac:spMkLst>
        </pc:spChg>
      </pc:sldChg>
    </pc:docChg>
  </pc:docChgLst>
  <pc:docChgLst>
    <pc:chgData name="Guest User" userId="f77927a8ba7478b5" providerId="Windows Live" clId="Web-{D6454F62-4B25-4ED2-B880-DD46F2A9723F}"/>
    <pc:docChg chg="modSld addMainMaster delMainMaster">
      <pc:chgData name="Guest User" userId="f77927a8ba7478b5" providerId="Windows Live" clId="Web-{D6454F62-4B25-4ED2-B880-DD46F2A9723F}" dt="2022-06-16T07:10:15.231" v="260" actId="20577"/>
      <pc:docMkLst>
        <pc:docMk/>
      </pc:docMkLst>
      <pc:sldChg chg="addSp delSp modSp mod modClrScheme setClrOvrMap delDesignElem chgLayout">
        <pc:chgData name="Guest User" userId="f77927a8ba7478b5" providerId="Windows Live" clId="Web-{D6454F62-4B25-4ED2-B880-DD46F2A9723F}" dt="2022-06-16T07:10:15.231" v="260" actId="20577"/>
        <pc:sldMkLst>
          <pc:docMk/>
          <pc:sldMk cId="109857222" sldId="256"/>
        </pc:sldMkLst>
        <pc:spChg chg="del mod ord">
          <ac:chgData name="Guest User" userId="f77927a8ba7478b5" providerId="Windows Live" clId="Web-{D6454F62-4B25-4ED2-B880-DD46F2A9723F}" dt="2022-06-16T06:26:31.560" v="4"/>
          <ac:spMkLst>
            <pc:docMk/>
            <pc:sldMk cId="109857222" sldId="256"/>
            <ac:spMk id="2" creationId="{00000000-0000-0000-0000-000000000000}"/>
          </ac:spMkLst>
        </pc:spChg>
        <pc:spChg chg="del mod ord">
          <ac:chgData name="Guest User" userId="f77927a8ba7478b5" providerId="Windows Live" clId="Web-{D6454F62-4B25-4ED2-B880-DD46F2A9723F}" dt="2022-06-16T06:26:31.560" v="4"/>
          <ac:spMkLst>
            <pc:docMk/>
            <pc:sldMk cId="109857222" sldId="256"/>
            <ac:spMk id="3" creationId="{00000000-0000-0000-0000-000000000000}"/>
          </ac:spMkLst>
        </pc:spChg>
        <pc:spChg chg="add mod ord">
          <ac:chgData name="Guest User" userId="f77927a8ba7478b5" providerId="Windows Live" clId="Web-{D6454F62-4B25-4ED2-B880-DD46F2A9723F}" dt="2022-06-16T07:01:34.106" v="177" actId="1076"/>
          <ac:spMkLst>
            <pc:docMk/>
            <pc:sldMk cId="109857222" sldId="256"/>
            <ac:spMk id="4" creationId="{B32BDEA5-93B2-AE93-4454-51251B38E207}"/>
          </ac:spMkLst>
        </pc:spChg>
        <pc:spChg chg="add del mod ord">
          <ac:chgData name="Guest User" userId="f77927a8ba7478b5" providerId="Windows Live" clId="Web-{D6454F62-4B25-4ED2-B880-DD46F2A9723F}" dt="2022-06-16T06:31:02.959" v="33"/>
          <ac:spMkLst>
            <pc:docMk/>
            <pc:sldMk cId="109857222" sldId="256"/>
            <ac:spMk id="5" creationId="{F1118A34-A3DC-CD18-8714-2C8A30861224}"/>
          </ac:spMkLst>
        </pc:spChg>
        <pc:spChg chg="add mod">
          <ac:chgData name="Guest User" userId="f77927a8ba7478b5" providerId="Windows Live" clId="Web-{D6454F62-4B25-4ED2-B880-DD46F2A9723F}" dt="2022-06-16T07:10:15.231" v="260" actId="20577"/>
          <ac:spMkLst>
            <pc:docMk/>
            <pc:sldMk cId="109857222" sldId="256"/>
            <ac:spMk id="7" creationId="{28FF3FE7-B12F-8A1D-6004-EEB0CDC9D98D}"/>
          </ac:spMkLst>
        </pc:spChg>
        <pc:spChg chg="del">
          <ac:chgData name="Guest User" userId="f77927a8ba7478b5" providerId="Windows Live" clId="Web-{D6454F62-4B25-4ED2-B880-DD46F2A9723F}" dt="2022-06-16T06:15:48.385" v="2"/>
          <ac:spMkLst>
            <pc:docMk/>
            <pc:sldMk cId="109857222" sldId="256"/>
            <ac:spMk id="17" creationId="{64CFB658-99C3-4625-9743-A64A6E4398F6}"/>
          </ac:spMkLst>
        </pc:spChg>
        <pc:spChg chg="del">
          <ac:chgData name="Guest User" userId="f77927a8ba7478b5" providerId="Windows Live" clId="Web-{D6454F62-4B25-4ED2-B880-DD46F2A9723F}" dt="2022-06-16T06:15:48.385" v="2"/>
          <ac:spMkLst>
            <pc:docMk/>
            <pc:sldMk cId="109857222" sldId="256"/>
            <ac:spMk id="66" creationId="{EBA9113E-7ADE-49D6-8B60-C2771497A477}"/>
          </ac:spMkLst>
        </pc:spChg>
        <pc:spChg chg="del">
          <ac:chgData name="Guest User" userId="f77927a8ba7478b5" providerId="Windows Live" clId="Web-{D6454F62-4B25-4ED2-B880-DD46F2A9723F}" dt="2022-06-16T06:15:48.385" v="2"/>
          <ac:spMkLst>
            <pc:docMk/>
            <pc:sldMk cId="109857222" sldId="256"/>
            <ac:spMk id="68" creationId="{50322D4C-51DD-4EED-8CC9-4BF4C328B516}"/>
          </ac:spMkLst>
        </pc:spChg>
        <pc:spChg chg="del">
          <ac:chgData name="Guest User" userId="f77927a8ba7478b5" providerId="Windows Live" clId="Web-{D6454F62-4B25-4ED2-B880-DD46F2A9723F}" dt="2022-06-16T06:15:48.385" v="2"/>
          <ac:spMkLst>
            <pc:docMk/>
            <pc:sldMk cId="109857222" sldId="256"/>
            <ac:spMk id="69" creationId="{1C2F2A87-29FA-4731-9D9C-CA3CAC2CF01C}"/>
          </ac:spMkLst>
        </pc:spChg>
        <pc:spChg chg="del">
          <ac:chgData name="Guest User" userId="f77927a8ba7478b5" providerId="Windows Live" clId="Web-{D6454F62-4B25-4ED2-B880-DD46F2A9723F}" dt="2022-06-16T06:15:48.385" v="2"/>
          <ac:spMkLst>
            <pc:docMk/>
            <pc:sldMk cId="109857222" sldId="256"/>
            <ac:spMk id="70" creationId="{54A99E2A-98DD-4F29-818D-A392C35C34A0}"/>
          </ac:spMkLst>
        </pc:spChg>
        <pc:spChg chg="add">
          <ac:chgData name="Guest User" userId="f77927a8ba7478b5" providerId="Windows Live" clId="Web-{D6454F62-4B25-4ED2-B880-DD46F2A9723F}" dt="2022-06-16T06:28:42.173" v="12"/>
          <ac:spMkLst>
            <pc:docMk/>
            <pc:sldMk cId="109857222" sldId="256"/>
            <ac:spMk id="72" creationId="{9AA72BD9-2C5A-4EDC-931F-5AA08EACA0F3}"/>
          </ac:spMkLst>
        </pc:spChg>
        <pc:spChg chg="add">
          <ac:chgData name="Guest User" userId="f77927a8ba7478b5" providerId="Windows Live" clId="Web-{D6454F62-4B25-4ED2-B880-DD46F2A9723F}" dt="2022-06-16T06:28:42.173" v="12"/>
          <ac:spMkLst>
            <pc:docMk/>
            <pc:sldMk cId="109857222" sldId="256"/>
            <ac:spMk id="74" creationId="{DD3981AC-7B61-4947-BCF3-F7AA7FA385B9}"/>
          </ac:spMkLst>
        </pc:spChg>
        <pc:spChg chg="add">
          <ac:chgData name="Guest User" userId="f77927a8ba7478b5" providerId="Windows Live" clId="Web-{D6454F62-4B25-4ED2-B880-DD46F2A9723F}" dt="2022-06-16T06:28:42.173" v="12"/>
          <ac:spMkLst>
            <pc:docMk/>
            <pc:sldMk cId="109857222" sldId="256"/>
            <ac:spMk id="76" creationId="{55D4142C-5077-457F-A6AD-3FECFDB39685}"/>
          </ac:spMkLst>
        </pc:spChg>
        <pc:spChg chg="add">
          <ac:chgData name="Guest User" userId="f77927a8ba7478b5" providerId="Windows Live" clId="Web-{D6454F62-4B25-4ED2-B880-DD46F2A9723F}" dt="2022-06-16T06:28:42.173" v="12"/>
          <ac:spMkLst>
            <pc:docMk/>
            <pc:sldMk cId="109857222" sldId="256"/>
            <ac:spMk id="78" creationId="{7A5F0580-5EE9-419F-96EE-B6529EF6E7D0}"/>
          </ac:spMkLst>
        </pc:spChg>
        <pc:picChg chg="add mod ord">
          <ac:chgData name="Guest User" userId="f77927a8ba7478b5" providerId="Windows Live" clId="Web-{D6454F62-4B25-4ED2-B880-DD46F2A9723F}" dt="2022-06-16T07:02:05.888" v="178" actId="1076"/>
          <ac:picMkLst>
            <pc:docMk/>
            <pc:sldMk cId="109857222" sldId="256"/>
            <ac:picMk id="6" creationId="{DD9D72A8-B4D5-D714-B562-BC17DED8AF18}"/>
          </ac:picMkLst>
        </pc:picChg>
        <pc:picChg chg="mod">
          <ac:chgData name="Guest User" userId="f77927a8ba7478b5" providerId="Windows Live" clId="Web-{D6454F62-4B25-4ED2-B880-DD46F2A9723F}" dt="2022-06-16T06:53:15.091" v="134" actId="14100"/>
          <ac:picMkLst>
            <pc:docMk/>
            <pc:sldMk cId="109857222" sldId="256"/>
            <ac:picMk id="67" creationId="{C7DF0AAC-B65B-A446-222D-00CDC72398D4}"/>
          </ac:picMkLst>
        </pc:picChg>
      </pc:sldChg>
      <pc:sldChg chg="modSp mod modClrScheme chgLayout">
        <pc:chgData name="Guest User" userId="f77927a8ba7478b5" providerId="Windows Live" clId="Web-{D6454F62-4B25-4ED2-B880-DD46F2A9723F}" dt="2022-06-16T06:27:19.874" v="7"/>
        <pc:sldMkLst>
          <pc:docMk/>
          <pc:sldMk cId="2868710785" sldId="257"/>
        </pc:sldMkLst>
        <pc:spChg chg="mod ord">
          <ac:chgData name="Guest User" userId="f77927a8ba7478b5" providerId="Windows Live" clId="Web-{D6454F62-4B25-4ED2-B880-DD46F2A9723F}" dt="2022-06-16T06:27:19.874" v="7"/>
          <ac:spMkLst>
            <pc:docMk/>
            <pc:sldMk cId="2868710785" sldId="257"/>
            <ac:spMk id="2" creationId="{2E44F9CC-5F99-2865-4562-C1A52F90BEE4}"/>
          </ac:spMkLst>
        </pc:spChg>
        <pc:spChg chg="mod ord">
          <ac:chgData name="Guest User" userId="f77927a8ba7478b5" providerId="Windows Live" clId="Web-{D6454F62-4B25-4ED2-B880-DD46F2A9723F}" dt="2022-06-16T06:27:19.874" v="7"/>
          <ac:spMkLst>
            <pc:docMk/>
            <pc:sldMk cId="2868710785" sldId="257"/>
            <ac:spMk id="3" creationId="{47D1CFEE-2FB6-F81A-D0EE-CFA576C88934}"/>
          </ac:spMkLst>
        </pc:spChg>
      </pc:sldChg>
      <pc:sldMasterChg chg="del delSldLayout">
        <pc:chgData name="Guest User" userId="f77927a8ba7478b5" providerId="Windows Live" clId="Web-{D6454F62-4B25-4ED2-B880-DD46F2A9723F}" dt="2022-06-16T06:27:12.374" v="5"/>
        <pc:sldMasterMkLst>
          <pc:docMk/>
          <pc:sldMasterMk cId="2453702639" sldId="2147483763"/>
        </pc:sldMasterMkLst>
        <pc:sldLayoutChg chg="del">
          <pc:chgData name="Guest User" userId="f77927a8ba7478b5" providerId="Windows Live" clId="Web-{D6454F62-4B25-4ED2-B880-DD46F2A9723F}" dt="2022-06-16T06:27:12.374" v="5"/>
          <pc:sldLayoutMkLst>
            <pc:docMk/>
            <pc:sldMasterMk cId="2453702639" sldId="2147483763"/>
            <pc:sldLayoutMk cId="116061324" sldId="2147483752"/>
          </pc:sldLayoutMkLst>
        </pc:sldLayoutChg>
        <pc:sldLayoutChg chg="del">
          <pc:chgData name="Guest User" userId="f77927a8ba7478b5" providerId="Windows Live" clId="Web-{D6454F62-4B25-4ED2-B880-DD46F2A9723F}" dt="2022-06-16T06:27:12.374" v="5"/>
          <pc:sldLayoutMkLst>
            <pc:docMk/>
            <pc:sldMasterMk cId="2453702639" sldId="2147483763"/>
            <pc:sldLayoutMk cId="3721460684" sldId="2147483753"/>
          </pc:sldLayoutMkLst>
        </pc:sldLayoutChg>
        <pc:sldLayoutChg chg="del">
          <pc:chgData name="Guest User" userId="f77927a8ba7478b5" providerId="Windows Live" clId="Web-{D6454F62-4B25-4ED2-B880-DD46F2A9723F}" dt="2022-06-16T06:27:12.374" v="5"/>
          <pc:sldLayoutMkLst>
            <pc:docMk/>
            <pc:sldMasterMk cId="2453702639" sldId="2147483763"/>
            <pc:sldLayoutMk cId="3057346672" sldId="2147483754"/>
          </pc:sldLayoutMkLst>
        </pc:sldLayoutChg>
        <pc:sldLayoutChg chg="del">
          <pc:chgData name="Guest User" userId="f77927a8ba7478b5" providerId="Windows Live" clId="Web-{D6454F62-4B25-4ED2-B880-DD46F2A9723F}" dt="2022-06-16T06:27:12.374" v="5"/>
          <pc:sldLayoutMkLst>
            <pc:docMk/>
            <pc:sldMasterMk cId="2453702639" sldId="2147483763"/>
            <pc:sldLayoutMk cId="1238965236" sldId="2147483755"/>
          </pc:sldLayoutMkLst>
        </pc:sldLayoutChg>
        <pc:sldLayoutChg chg="del">
          <pc:chgData name="Guest User" userId="f77927a8ba7478b5" providerId="Windows Live" clId="Web-{D6454F62-4B25-4ED2-B880-DD46F2A9723F}" dt="2022-06-16T06:27:12.374" v="5"/>
          <pc:sldLayoutMkLst>
            <pc:docMk/>
            <pc:sldMasterMk cId="2453702639" sldId="2147483763"/>
            <pc:sldLayoutMk cId="4016224322" sldId="2147483756"/>
          </pc:sldLayoutMkLst>
        </pc:sldLayoutChg>
        <pc:sldLayoutChg chg="del">
          <pc:chgData name="Guest User" userId="f77927a8ba7478b5" providerId="Windows Live" clId="Web-{D6454F62-4B25-4ED2-B880-DD46F2A9723F}" dt="2022-06-16T06:27:12.374" v="5"/>
          <pc:sldLayoutMkLst>
            <pc:docMk/>
            <pc:sldMasterMk cId="2453702639" sldId="2147483763"/>
            <pc:sldLayoutMk cId="302534085" sldId="2147483757"/>
          </pc:sldLayoutMkLst>
        </pc:sldLayoutChg>
        <pc:sldLayoutChg chg="del">
          <pc:chgData name="Guest User" userId="f77927a8ba7478b5" providerId="Windows Live" clId="Web-{D6454F62-4B25-4ED2-B880-DD46F2A9723F}" dt="2022-06-16T06:27:12.374" v="5"/>
          <pc:sldLayoutMkLst>
            <pc:docMk/>
            <pc:sldMasterMk cId="2453702639" sldId="2147483763"/>
            <pc:sldLayoutMk cId="3011812774" sldId="2147483758"/>
          </pc:sldLayoutMkLst>
        </pc:sldLayoutChg>
        <pc:sldLayoutChg chg="del">
          <pc:chgData name="Guest User" userId="f77927a8ba7478b5" providerId="Windows Live" clId="Web-{D6454F62-4B25-4ED2-B880-DD46F2A9723F}" dt="2022-06-16T06:27:12.374" v="5"/>
          <pc:sldLayoutMkLst>
            <pc:docMk/>
            <pc:sldMasterMk cId="2453702639" sldId="2147483763"/>
            <pc:sldLayoutMk cId="3108863644" sldId="2147483759"/>
          </pc:sldLayoutMkLst>
        </pc:sldLayoutChg>
        <pc:sldLayoutChg chg="del">
          <pc:chgData name="Guest User" userId="f77927a8ba7478b5" providerId="Windows Live" clId="Web-{D6454F62-4B25-4ED2-B880-DD46F2A9723F}" dt="2022-06-16T06:27:12.374" v="5"/>
          <pc:sldLayoutMkLst>
            <pc:docMk/>
            <pc:sldMasterMk cId="2453702639" sldId="2147483763"/>
            <pc:sldLayoutMk cId="262558467" sldId="2147483760"/>
          </pc:sldLayoutMkLst>
        </pc:sldLayoutChg>
        <pc:sldLayoutChg chg="del">
          <pc:chgData name="Guest User" userId="f77927a8ba7478b5" providerId="Windows Live" clId="Web-{D6454F62-4B25-4ED2-B880-DD46F2A9723F}" dt="2022-06-16T06:27:12.374" v="5"/>
          <pc:sldLayoutMkLst>
            <pc:docMk/>
            <pc:sldMasterMk cId="2453702639" sldId="2147483763"/>
            <pc:sldLayoutMk cId="4275037448" sldId="2147483761"/>
          </pc:sldLayoutMkLst>
        </pc:sldLayoutChg>
        <pc:sldLayoutChg chg="del">
          <pc:chgData name="Guest User" userId="f77927a8ba7478b5" providerId="Windows Live" clId="Web-{D6454F62-4B25-4ED2-B880-DD46F2A9723F}" dt="2022-06-16T06:27:12.374" v="5"/>
          <pc:sldLayoutMkLst>
            <pc:docMk/>
            <pc:sldMasterMk cId="2453702639" sldId="2147483763"/>
            <pc:sldLayoutMk cId="1378237554" sldId="2147483762"/>
          </pc:sldLayoutMkLst>
        </pc:sldLayoutChg>
      </pc:sldMasterChg>
      <pc:sldMasterChg chg="add del addSldLayout delSldLayout modSldLayout">
        <pc:chgData name="Guest User" userId="f77927a8ba7478b5" providerId="Windows Live" clId="Web-{D6454F62-4B25-4ED2-B880-DD46F2A9723F}" dt="2022-06-16T06:27:17.171" v="6"/>
        <pc:sldMasterMkLst>
          <pc:docMk/>
          <pc:sldMasterMk cId="3040373519" sldId="2147483764"/>
        </pc:sldMasterMkLst>
        <pc:sldLayoutChg chg="add del mod replId">
          <pc:chgData name="Guest User" userId="f77927a8ba7478b5" providerId="Windows Live" clId="Web-{D6454F62-4B25-4ED2-B880-DD46F2A9723F}" dt="2022-06-16T06:27:17.171" v="6"/>
          <pc:sldLayoutMkLst>
            <pc:docMk/>
            <pc:sldMasterMk cId="3040373519" sldId="2147483764"/>
            <pc:sldLayoutMk cId="1717293627" sldId="2147483765"/>
          </pc:sldLayoutMkLst>
        </pc:sldLayoutChg>
        <pc:sldLayoutChg chg="add del mod replId">
          <pc:chgData name="Guest User" userId="f77927a8ba7478b5" providerId="Windows Live" clId="Web-{D6454F62-4B25-4ED2-B880-DD46F2A9723F}" dt="2022-06-16T06:27:17.171" v="6"/>
          <pc:sldLayoutMkLst>
            <pc:docMk/>
            <pc:sldMasterMk cId="3040373519" sldId="2147483764"/>
            <pc:sldLayoutMk cId="3567072885" sldId="2147483766"/>
          </pc:sldLayoutMkLst>
        </pc:sldLayoutChg>
        <pc:sldLayoutChg chg="add del mod replId">
          <pc:chgData name="Guest User" userId="f77927a8ba7478b5" providerId="Windows Live" clId="Web-{D6454F62-4B25-4ED2-B880-DD46F2A9723F}" dt="2022-06-16T06:27:17.171" v="6"/>
          <pc:sldLayoutMkLst>
            <pc:docMk/>
            <pc:sldMasterMk cId="3040373519" sldId="2147483764"/>
            <pc:sldLayoutMk cId="4243755482" sldId="2147483767"/>
          </pc:sldLayoutMkLst>
        </pc:sldLayoutChg>
        <pc:sldLayoutChg chg="add del mod replId">
          <pc:chgData name="Guest User" userId="f77927a8ba7478b5" providerId="Windows Live" clId="Web-{D6454F62-4B25-4ED2-B880-DD46F2A9723F}" dt="2022-06-16T06:27:17.171" v="6"/>
          <pc:sldLayoutMkLst>
            <pc:docMk/>
            <pc:sldMasterMk cId="3040373519" sldId="2147483764"/>
            <pc:sldLayoutMk cId="1846692132" sldId="2147483768"/>
          </pc:sldLayoutMkLst>
        </pc:sldLayoutChg>
        <pc:sldLayoutChg chg="add del mod replId">
          <pc:chgData name="Guest User" userId="f77927a8ba7478b5" providerId="Windows Live" clId="Web-{D6454F62-4B25-4ED2-B880-DD46F2A9723F}" dt="2022-06-16T06:27:17.171" v="6"/>
          <pc:sldLayoutMkLst>
            <pc:docMk/>
            <pc:sldMasterMk cId="3040373519" sldId="2147483764"/>
            <pc:sldLayoutMk cId="3513554990" sldId="2147483769"/>
          </pc:sldLayoutMkLst>
        </pc:sldLayoutChg>
        <pc:sldLayoutChg chg="add del mod replId">
          <pc:chgData name="Guest User" userId="f77927a8ba7478b5" providerId="Windows Live" clId="Web-{D6454F62-4B25-4ED2-B880-DD46F2A9723F}" dt="2022-06-16T06:27:17.171" v="6"/>
          <pc:sldLayoutMkLst>
            <pc:docMk/>
            <pc:sldMasterMk cId="3040373519" sldId="2147483764"/>
            <pc:sldLayoutMk cId="1252150472" sldId="2147483770"/>
          </pc:sldLayoutMkLst>
        </pc:sldLayoutChg>
        <pc:sldLayoutChg chg="add del mod replId">
          <pc:chgData name="Guest User" userId="f77927a8ba7478b5" providerId="Windows Live" clId="Web-{D6454F62-4B25-4ED2-B880-DD46F2A9723F}" dt="2022-06-16T06:27:17.171" v="6"/>
          <pc:sldLayoutMkLst>
            <pc:docMk/>
            <pc:sldMasterMk cId="3040373519" sldId="2147483764"/>
            <pc:sldLayoutMk cId="2668544266" sldId="2147483771"/>
          </pc:sldLayoutMkLst>
        </pc:sldLayoutChg>
        <pc:sldLayoutChg chg="add del mod replId">
          <pc:chgData name="Guest User" userId="f77927a8ba7478b5" providerId="Windows Live" clId="Web-{D6454F62-4B25-4ED2-B880-DD46F2A9723F}" dt="2022-06-16T06:27:17.171" v="6"/>
          <pc:sldLayoutMkLst>
            <pc:docMk/>
            <pc:sldMasterMk cId="3040373519" sldId="2147483764"/>
            <pc:sldLayoutMk cId="2451732314" sldId="2147483772"/>
          </pc:sldLayoutMkLst>
        </pc:sldLayoutChg>
        <pc:sldLayoutChg chg="add del mod replId">
          <pc:chgData name="Guest User" userId="f77927a8ba7478b5" providerId="Windows Live" clId="Web-{D6454F62-4B25-4ED2-B880-DD46F2A9723F}" dt="2022-06-16T06:27:17.171" v="6"/>
          <pc:sldLayoutMkLst>
            <pc:docMk/>
            <pc:sldMasterMk cId="3040373519" sldId="2147483764"/>
            <pc:sldLayoutMk cId="1178321570" sldId="2147483773"/>
          </pc:sldLayoutMkLst>
        </pc:sldLayoutChg>
        <pc:sldLayoutChg chg="add del mod replId">
          <pc:chgData name="Guest User" userId="f77927a8ba7478b5" providerId="Windows Live" clId="Web-{D6454F62-4B25-4ED2-B880-DD46F2A9723F}" dt="2022-06-16T06:27:17.171" v="6"/>
          <pc:sldLayoutMkLst>
            <pc:docMk/>
            <pc:sldMasterMk cId="3040373519" sldId="2147483764"/>
            <pc:sldLayoutMk cId="3879335558" sldId="2147483774"/>
          </pc:sldLayoutMkLst>
        </pc:sldLayoutChg>
        <pc:sldLayoutChg chg="add del mod replId">
          <pc:chgData name="Guest User" userId="f77927a8ba7478b5" providerId="Windows Live" clId="Web-{D6454F62-4B25-4ED2-B880-DD46F2A9723F}" dt="2022-06-16T06:27:17.171" v="6"/>
          <pc:sldLayoutMkLst>
            <pc:docMk/>
            <pc:sldMasterMk cId="3040373519" sldId="2147483764"/>
            <pc:sldLayoutMk cId="266185025" sldId="2147483775"/>
          </pc:sldLayoutMkLst>
        </pc:sldLayoutChg>
      </pc:sldMasterChg>
      <pc:sldMasterChg chg="add del addSldLayout delSldLayout modSldLayout">
        <pc:chgData name="Guest User" userId="f77927a8ba7478b5" providerId="Windows Live" clId="Web-{D6454F62-4B25-4ED2-B880-DD46F2A9723F}" dt="2022-06-16T06:27:19.874" v="7"/>
        <pc:sldMasterMkLst>
          <pc:docMk/>
          <pc:sldMasterMk cId="1328620307" sldId="2147483776"/>
        </pc:sldMasterMkLst>
        <pc:sldLayoutChg chg="add del mod replId">
          <pc:chgData name="Guest User" userId="f77927a8ba7478b5" providerId="Windows Live" clId="Web-{D6454F62-4B25-4ED2-B880-DD46F2A9723F}" dt="2022-06-16T06:27:19.874" v="7"/>
          <pc:sldLayoutMkLst>
            <pc:docMk/>
            <pc:sldMasterMk cId="1328620307" sldId="2147483776"/>
            <pc:sldLayoutMk cId="3837333404" sldId="2147483777"/>
          </pc:sldLayoutMkLst>
        </pc:sldLayoutChg>
        <pc:sldLayoutChg chg="add del mod replId">
          <pc:chgData name="Guest User" userId="f77927a8ba7478b5" providerId="Windows Live" clId="Web-{D6454F62-4B25-4ED2-B880-DD46F2A9723F}" dt="2022-06-16T06:27:19.874" v="7"/>
          <pc:sldLayoutMkLst>
            <pc:docMk/>
            <pc:sldMasterMk cId="1328620307" sldId="2147483776"/>
            <pc:sldLayoutMk cId="4069646144" sldId="2147483778"/>
          </pc:sldLayoutMkLst>
        </pc:sldLayoutChg>
        <pc:sldLayoutChg chg="add del mod replId">
          <pc:chgData name="Guest User" userId="f77927a8ba7478b5" providerId="Windows Live" clId="Web-{D6454F62-4B25-4ED2-B880-DD46F2A9723F}" dt="2022-06-16T06:27:19.874" v="7"/>
          <pc:sldLayoutMkLst>
            <pc:docMk/>
            <pc:sldMasterMk cId="1328620307" sldId="2147483776"/>
            <pc:sldLayoutMk cId="2606915415" sldId="2147483779"/>
          </pc:sldLayoutMkLst>
        </pc:sldLayoutChg>
        <pc:sldLayoutChg chg="add del mod replId">
          <pc:chgData name="Guest User" userId="f77927a8ba7478b5" providerId="Windows Live" clId="Web-{D6454F62-4B25-4ED2-B880-DD46F2A9723F}" dt="2022-06-16T06:27:19.874" v="7"/>
          <pc:sldLayoutMkLst>
            <pc:docMk/>
            <pc:sldMasterMk cId="1328620307" sldId="2147483776"/>
            <pc:sldLayoutMk cId="843237021" sldId="2147483780"/>
          </pc:sldLayoutMkLst>
        </pc:sldLayoutChg>
        <pc:sldLayoutChg chg="add del mod replId">
          <pc:chgData name="Guest User" userId="f77927a8ba7478b5" providerId="Windows Live" clId="Web-{D6454F62-4B25-4ED2-B880-DD46F2A9723F}" dt="2022-06-16T06:27:19.874" v="7"/>
          <pc:sldLayoutMkLst>
            <pc:docMk/>
            <pc:sldMasterMk cId="1328620307" sldId="2147483776"/>
            <pc:sldLayoutMk cId="953703527" sldId="2147483781"/>
          </pc:sldLayoutMkLst>
        </pc:sldLayoutChg>
        <pc:sldLayoutChg chg="add del mod replId">
          <pc:chgData name="Guest User" userId="f77927a8ba7478b5" providerId="Windows Live" clId="Web-{D6454F62-4B25-4ED2-B880-DD46F2A9723F}" dt="2022-06-16T06:27:19.874" v="7"/>
          <pc:sldLayoutMkLst>
            <pc:docMk/>
            <pc:sldMasterMk cId="1328620307" sldId="2147483776"/>
            <pc:sldLayoutMk cId="956279611" sldId="2147483782"/>
          </pc:sldLayoutMkLst>
        </pc:sldLayoutChg>
        <pc:sldLayoutChg chg="add del mod replId">
          <pc:chgData name="Guest User" userId="f77927a8ba7478b5" providerId="Windows Live" clId="Web-{D6454F62-4B25-4ED2-B880-DD46F2A9723F}" dt="2022-06-16T06:27:19.874" v="7"/>
          <pc:sldLayoutMkLst>
            <pc:docMk/>
            <pc:sldMasterMk cId="1328620307" sldId="2147483776"/>
            <pc:sldLayoutMk cId="4270145073" sldId="2147483783"/>
          </pc:sldLayoutMkLst>
        </pc:sldLayoutChg>
        <pc:sldLayoutChg chg="add del mod replId">
          <pc:chgData name="Guest User" userId="f77927a8ba7478b5" providerId="Windows Live" clId="Web-{D6454F62-4B25-4ED2-B880-DD46F2A9723F}" dt="2022-06-16T06:27:19.874" v="7"/>
          <pc:sldLayoutMkLst>
            <pc:docMk/>
            <pc:sldMasterMk cId="1328620307" sldId="2147483776"/>
            <pc:sldLayoutMk cId="2224695412" sldId="2147483784"/>
          </pc:sldLayoutMkLst>
        </pc:sldLayoutChg>
        <pc:sldLayoutChg chg="add del mod replId">
          <pc:chgData name="Guest User" userId="f77927a8ba7478b5" providerId="Windows Live" clId="Web-{D6454F62-4B25-4ED2-B880-DD46F2A9723F}" dt="2022-06-16T06:27:19.874" v="7"/>
          <pc:sldLayoutMkLst>
            <pc:docMk/>
            <pc:sldMasterMk cId="1328620307" sldId="2147483776"/>
            <pc:sldLayoutMk cId="2972180426" sldId="2147483785"/>
          </pc:sldLayoutMkLst>
        </pc:sldLayoutChg>
        <pc:sldLayoutChg chg="add del mod replId">
          <pc:chgData name="Guest User" userId="f77927a8ba7478b5" providerId="Windows Live" clId="Web-{D6454F62-4B25-4ED2-B880-DD46F2A9723F}" dt="2022-06-16T06:27:19.874" v="7"/>
          <pc:sldLayoutMkLst>
            <pc:docMk/>
            <pc:sldMasterMk cId="1328620307" sldId="2147483776"/>
            <pc:sldLayoutMk cId="412935282" sldId="2147483786"/>
          </pc:sldLayoutMkLst>
        </pc:sldLayoutChg>
        <pc:sldLayoutChg chg="add del mod replId">
          <pc:chgData name="Guest User" userId="f77927a8ba7478b5" providerId="Windows Live" clId="Web-{D6454F62-4B25-4ED2-B880-DD46F2A9723F}" dt="2022-06-16T06:27:19.874" v="7"/>
          <pc:sldLayoutMkLst>
            <pc:docMk/>
            <pc:sldMasterMk cId="1328620307" sldId="2147483776"/>
            <pc:sldLayoutMk cId="2843203957" sldId="2147483787"/>
          </pc:sldLayoutMkLst>
        </pc:sldLayoutChg>
      </pc:sldMasterChg>
      <pc:sldMasterChg chg="add addSldLayout modSldLayout">
        <pc:chgData name="Guest User" userId="f77927a8ba7478b5" providerId="Windows Live" clId="Web-{D6454F62-4B25-4ED2-B880-DD46F2A9723F}" dt="2022-06-16T06:27:19.874" v="7"/>
        <pc:sldMasterMkLst>
          <pc:docMk/>
          <pc:sldMasterMk cId="887216757" sldId="2147483788"/>
        </pc:sldMasterMkLst>
        <pc:sldLayoutChg chg="add mod replId">
          <pc:chgData name="Guest User" userId="f77927a8ba7478b5" providerId="Windows Live" clId="Web-{D6454F62-4B25-4ED2-B880-DD46F2A9723F}" dt="2022-06-16T06:27:19.874" v="7"/>
          <pc:sldLayoutMkLst>
            <pc:docMk/>
            <pc:sldMasterMk cId="887216757" sldId="2147483788"/>
            <pc:sldLayoutMk cId="324134564" sldId="2147483789"/>
          </pc:sldLayoutMkLst>
        </pc:sldLayoutChg>
        <pc:sldLayoutChg chg="add mod replId">
          <pc:chgData name="Guest User" userId="f77927a8ba7478b5" providerId="Windows Live" clId="Web-{D6454F62-4B25-4ED2-B880-DD46F2A9723F}" dt="2022-06-16T06:27:19.874" v="7"/>
          <pc:sldLayoutMkLst>
            <pc:docMk/>
            <pc:sldMasterMk cId="887216757" sldId="2147483788"/>
            <pc:sldLayoutMk cId="943867015" sldId="2147483790"/>
          </pc:sldLayoutMkLst>
        </pc:sldLayoutChg>
        <pc:sldLayoutChg chg="add mod replId">
          <pc:chgData name="Guest User" userId="f77927a8ba7478b5" providerId="Windows Live" clId="Web-{D6454F62-4B25-4ED2-B880-DD46F2A9723F}" dt="2022-06-16T06:27:19.874" v="7"/>
          <pc:sldLayoutMkLst>
            <pc:docMk/>
            <pc:sldMasterMk cId="887216757" sldId="2147483788"/>
            <pc:sldLayoutMk cId="1166600755" sldId="2147483791"/>
          </pc:sldLayoutMkLst>
        </pc:sldLayoutChg>
        <pc:sldLayoutChg chg="add mod replId">
          <pc:chgData name="Guest User" userId="f77927a8ba7478b5" providerId="Windows Live" clId="Web-{D6454F62-4B25-4ED2-B880-DD46F2A9723F}" dt="2022-06-16T06:27:19.874" v="7"/>
          <pc:sldLayoutMkLst>
            <pc:docMk/>
            <pc:sldMasterMk cId="887216757" sldId="2147483788"/>
            <pc:sldLayoutMk cId="861664197" sldId="2147483792"/>
          </pc:sldLayoutMkLst>
        </pc:sldLayoutChg>
        <pc:sldLayoutChg chg="add mod replId">
          <pc:chgData name="Guest User" userId="f77927a8ba7478b5" providerId="Windows Live" clId="Web-{D6454F62-4B25-4ED2-B880-DD46F2A9723F}" dt="2022-06-16T06:27:19.874" v="7"/>
          <pc:sldLayoutMkLst>
            <pc:docMk/>
            <pc:sldMasterMk cId="887216757" sldId="2147483788"/>
            <pc:sldLayoutMk cId="626625601" sldId="2147483793"/>
          </pc:sldLayoutMkLst>
        </pc:sldLayoutChg>
        <pc:sldLayoutChg chg="add mod replId">
          <pc:chgData name="Guest User" userId="f77927a8ba7478b5" providerId="Windows Live" clId="Web-{D6454F62-4B25-4ED2-B880-DD46F2A9723F}" dt="2022-06-16T06:27:19.874" v="7"/>
          <pc:sldLayoutMkLst>
            <pc:docMk/>
            <pc:sldMasterMk cId="887216757" sldId="2147483788"/>
            <pc:sldLayoutMk cId="3271213902" sldId="2147483794"/>
          </pc:sldLayoutMkLst>
        </pc:sldLayoutChg>
        <pc:sldLayoutChg chg="add mod replId">
          <pc:chgData name="Guest User" userId="f77927a8ba7478b5" providerId="Windows Live" clId="Web-{D6454F62-4B25-4ED2-B880-DD46F2A9723F}" dt="2022-06-16T06:27:19.874" v="7"/>
          <pc:sldLayoutMkLst>
            <pc:docMk/>
            <pc:sldMasterMk cId="887216757" sldId="2147483788"/>
            <pc:sldLayoutMk cId="4092093562" sldId="2147483795"/>
          </pc:sldLayoutMkLst>
        </pc:sldLayoutChg>
        <pc:sldLayoutChg chg="add mod replId">
          <pc:chgData name="Guest User" userId="f77927a8ba7478b5" providerId="Windows Live" clId="Web-{D6454F62-4B25-4ED2-B880-DD46F2A9723F}" dt="2022-06-16T06:27:19.874" v="7"/>
          <pc:sldLayoutMkLst>
            <pc:docMk/>
            <pc:sldMasterMk cId="887216757" sldId="2147483788"/>
            <pc:sldLayoutMk cId="3041091230" sldId="2147483796"/>
          </pc:sldLayoutMkLst>
        </pc:sldLayoutChg>
        <pc:sldLayoutChg chg="add mod replId">
          <pc:chgData name="Guest User" userId="f77927a8ba7478b5" providerId="Windows Live" clId="Web-{D6454F62-4B25-4ED2-B880-DD46F2A9723F}" dt="2022-06-16T06:27:19.874" v="7"/>
          <pc:sldLayoutMkLst>
            <pc:docMk/>
            <pc:sldMasterMk cId="887216757" sldId="2147483788"/>
            <pc:sldLayoutMk cId="3067100895" sldId="2147483797"/>
          </pc:sldLayoutMkLst>
        </pc:sldLayoutChg>
        <pc:sldLayoutChg chg="add mod replId">
          <pc:chgData name="Guest User" userId="f77927a8ba7478b5" providerId="Windows Live" clId="Web-{D6454F62-4B25-4ED2-B880-DD46F2A9723F}" dt="2022-06-16T06:27:19.874" v="7"/>
          <pc:sldLayoutMkLst>
            <pc:docMk/>
            <pc:sldMasterMk cId="887216757" sldId="2147483788"/>
            <pc:sldLayoutMk cId="1105577647" sldId="2147483798"/>
          </pc:sldLayoutMkLst>
        </pc:sldLayoutChg>
        <pc:sldLayoutChg chg="add mod replId">
          <pc:chgData name="Guest User" userId="f77927a8ba7478b5" providerId="Windows Live" clId="Web-{D6454F62-4B25-4ED2-B880-DD46F2A9723F}" dt="2022-06-16T06:27:19.874" v="7"/>
          <pc:sldLayoutMkLst>
            <pc:docMk/>
            <pc:sldMasterMk cId="887216757" sldId="2147483788"/>
            <pc:sldLayoutMk cId="1528103853" sldId="2147483799"/>
          </pc:sldLayoutMkLst>
        </pc:sldLayoutChg>
      </pc:sldMasterChg>
    </pc:docChg>
  </pc:docChgLst>
  <pc:docChgLst>
    <pc:chgData name="Guest User" userId="f77927a8ba7478b5" providerId="Windows Live" clId="Web-{FF382692-04B2-4499-A933-89C0DEF37B86}"/>
    <pc:docChg chg="addSld delSld modSld sldOrd">
      <pc:chgData name="Guest User" userId="f77927a8ba7478b5" providerId="Windows Live" clId="Web-{FF382692-04B2-4499-A933-89C0DEF37B86}" dt="2022-06-17T09:29:08.602" v="494" actId="1076"/>
      <pc:docMkLst>
        <pc:docMk/>
      </pc:docMkLst>
      <pc:sldChg chg="addSp delSp modSp">
        <pc:chgData name="Guest User" userId="f77927a8ba7478b5" providerId="Windows Live" clId="Web-{FF382692-04B2-4499-A933-89C0DEF37B86}" dt="2022-06-17T08:43:20.569" v="101" actId="20577"/>
        <pc:sldMkLst>
          <pc:docMk/>
          <pc:sldMk cId="2669845655" sldId="265"/>
        </pc:sldMkLst>
        <pc:spChg chg="mod">
          <ac:chgData name="Guest User" userId="f77927a8ba7478b5" providerId="Windows Live" clId="Web-{FF382692-04B2-4499-A933-89C0DEF37B86}" dt="2022-06-17T08:40:34.815" v="75"/>
          <ac:spMkLst>
            <pc:docMk/>
            <pc:sldMk cId="2669845655" sldId="265"/>
            <ac:spMk id="2" creationId="{6E9B8E32-0602-FAFD-B5E1-86E16615969E}"/>
          </ac:spMkLst>
        </pc:spChg>
        <pc:spChg chg="add mod">
          <ac:chgData name="Guest User" userId="f77927a8ba7478b5" providerId="Windows Live" clId="Web-{FF382692-04B2-4499-A933-89C0DEF37B86}" dt="2022-06-17T08:43:20.569" v="101" actId="20577"/>
          <ac:spMkLst>
            <pc:docMk/>
            <pc:sldMk cId="2669845655" sldId="265"/>
            <ac:spMk id="3" creationId="{C22FE9E7-2A95-5949-DBED-457EFB77EAE7}"/>
          </ac:spMkLst>
        </pc:spChg>
        <pc:spChg chg="add del">
          <ac:chgData name="Guest User" userId="f77927a8ba7478b5" providerId="Windows Live" clId="Web-{FF382692-04B2-4499-A933-89C0DEF37B86}" dt="2022-06-17T08:40:34.815" v="75"/>
          <ac:spMkLst>
            <pc:docMk/>
            <pc:sldMk cId="2669845655" sldId="265"/>
            <ac:spMk id="20" creationId="{A8384FB5-9ADC-4DDC-881B-597D56F5B15D}"/>
          </ac:spMkLst>
        </pc:spChg>
        <pc:spChg chg="add del">
          <ac:chgData name="Guest User" userId="f77927a8ba7478b5" providerId="Windows Live" clId="Web-{FF382692-04B2-4499-A933-89C0DEF37B86}" dt="2022-06-17T08:40:34.815" v="75"/>
          <ac:spMkLst>
            <pc:docMk/>
            <pc:sldMk cId="2669845655" sldId="265"/>
            <ac:spMk id="22" creationId="{1199E1B1-A8C0-4FE8-A5A8-1CB41D69F857}"/>
          </ac:spMkLst>
        </pc:spChg>
        <pc:spChg chg="add del">
          <ac:chgData name="Guest User" userId="f77927a8ba7478b5" providerId="Windows Live" clId="Web-{FF382692-04B2-4499-A933-89C0DEF37B86}" dt="2022-06-17T08:40:34.815" v="75"/>
          <ac:spMkLst>
            <pc:docMk/>
            <pc:sldMk cId="2669845655" sldId="265"/>
            <ac:spMk id="24" creationId="{84A8DE83-DE75-4B41-9DB4-A7EC0B0DEC0B}"/>
          </ac:spMkLst>
        </pc:spChg>
        <pc:spChg chg="add del">
          <ac:chgData name="Guest User" userId="f77927a8ba7478b5" providerId="Windows Live" clId="Web-{FF382692-04B2-4499-A933-89C0DEF37B86}" dt="2022-06-17T08:40:34.815" v="75"/>
          <ac:spMkLst>
            <pc:docMk/>
            <pc:sldMk cId="2669845655" sldId="265"/>
            <ac:spMk id="26" creationId="{A7009A0A-BEF5-4EAC-AF15-E4F9F002E239}"/>
          </ac:spMkLst>
        </pc:spChg>
        <pc:spChg chg="add del">
          <ac:chgData name="Guest User" userId="f77927a8ba7478b5" providerId="Windows Live" clId="Web-{FF382692-04B2-4499-A933-89C0DEF37B86}" dt="2022-06-17T08:40:34.815" v="75"/>
          <ac:spMkLst>
            <pc:docMk/>
            <pc:sldMk cId="2669845655" sldId="265"/>
            <ac:spMk id="31" creationId="{828D1E49-2A21-4A83-A0E0-FB1597B4B2ED}"/>
          </ac:spMkLst>
        </pc:spChg>
        <pc:spChg chg="add del">
          <ac:chgData name="Guest User" userId="f77927a8ba7478b5" providerId="Windows Live" clId="Web-{FF382692-04B2-4499-A933-89C0DEF37B86}" dt="2022-06-17T08:40:34.815" v="75"/>
          <ac:spMkLst>
            <pc:docMk/>
            <pc:sldMk cId="2669845655" sldId="265"/>
            <ac:spMk id="56" creationId="{E972DE0D-2E53-4159-ABD3-C601524262C2}"/>
          </ac:spMkLst>
        </pc:spChg>
        <pc:grpChg chg="add del">
          <ac:chgData name="Guest User" userId="f77927a8ba7478b5" providerId="Windows Live" clId="Web-{FF382692-04B2-4499-A933-89C0DEF37B86}" dt="2022-06-17T08:40:34.815" v="75"/>
          <ac:grpSpMkLst>
            <pc:docMk/>
            <pc:sldMk cId="2669845655" sldId="265"/>
            <ac:grpSpMk id="33" creationId="{088B852E-5494-418B-A833-75CF016A9E20}"/>
          </ac:grpSpMkLst>
        </pc:grpChg>
        <pc:picChg chg="mod">
          <ac:chgData name="Guest User" userId="f77927a8ba7478b5" providerId="Windows Live" clId="Web-{FF382692-04B2-4499-A933-89C0DEF37B86}" dt="2022-06-17T08:40:52.518" v="80" actId="1076"/>
          <ac:picMkLst>
            <pc:docMk/>
            <pc:sldMk cId="2669845655" sldId="265"/>
            <ac:picMk id="4" creationId="{6291D6BB-DCAC-A2E4-5B9A-D6DBA5574460}"/>
          </ac:picMkLst>
        </pc:picChg>
      </pc:sldChg>
      <pc:sldChg chg="addSp modSp">
        <pc:chgData name="Guest User" userId="f77927a8ba7478b5" providerId="Windows Live" clId="Web-{FF382692-04B2-4499-A933-89C0DEF37B86}" dt="2022-06-17T08:45:19.712" v="119" actId="1076"/>
        <pc:sldMkLst>
          <pc:docMk/>
          <pc:sldMk cId="3544230507" sldId="266"/>
        </pc:sldMkLst>
        <pc:spChg chg="add mod">
          <ac:chgData name="Guest User" userId="f77927a8ba7478b5" providerId="Windows Live" clId="Web-{FF382692-04B2-4499-A933-89C0DEF37B86}" dt="2022-06-17T08:45:19.712" v="119" actId="1076"/>
          <ac:spMkLst>
            <pc:docMk/>
            <pc:sldMk cId="3544230507" sldId="266"/>
            <ac:spMk id="3" creationId="{CE54281F-0280-29D2-4902-AC974B867042}"/>
          </ac:spMkLst>
        </pc:spChg>
      </pc:sldChg>
      <pc:sldChg chg="addSp modSp">
        <pc:chgData name="Guest User" userId="f77927a8ba7478b5" providerId="Windows Live" clId="Web-{FF382692-04B2-4499-A933-89C0DEF37B86}" dt="2022-06-17T08:47:16.793" v="148" actId="20577"/>
        <pc:sldMkLst>
          <pc:docMk/>
          <pc:sldMk cId="381870075" sldId="267"/>
        </pc:sldMkLst>
        <pc:spChg chg="add mod">
          <ac:chgData name="Guest User" userId="f77927a8ba7478b5" providerId="Windows Live" clId="Web-{FF382692-04B2-4499-A933-89C0DEF37B86}" dt="2022-06-17T08:47:16.793" v="148" actId="20577"/>
          <ac:spMkLst>
            <pc:docMk/>
            <pc:sldMk cId="381870075" sldId="267"/>
            <ac:spMk id="3" creationId="{93E2D24F-F192-8E7A-1ED3-DCAB3544859C}"/>
          </ac:spMkLst>
        </pc:spChg>
      </pc:sldChg>
      <pc:sldChg chg="addSp modSp">
        <pc:chgData name="Guest User" userId="f77927a8ba7478b5" providerId="Windows Live" clId="Web-{FF382692-04B2-4499-A933-89C0DEF37B86}" dt="2022-06-17T08:57:04.151" v="161" actId="1076"/>
        <pc:sldMkLst>
          <pc:docMk/>
          <pc:sldMk cId="2792174146" sldId="268"/>
        </pc:sldMkLst>
        <pc:spChg chg="add mod">
          <ac:chgData name="Guest User" userId="f77927a8ba7478b5" providerId="Windows Live" clId="Web-{FF382692-04B2-4499-A933-89C0DEF37B86}" dt="2022-06-17T08:57:04.151" v="161" actId="1076"/>
          <ac:spMkLst>
            <pc:docMk/>
            <pc:sldMk cId="2792174146" sldId="268"/>
            <ac:spMk id="3" creationId="{2DCBFD5E-DE05-7925-3A74-FC83B9E5002E}"/>
          </ac:spMkLst>
        </pc:spChg>
      </pc:sldChg>
      <pc:sldChg chg="addSp delSp modSp ord">
        <pc:chgData name="Guest User" userId="f77927a8ba7478b5" providerId="Windows Live" clId="Web-{FF382692-04B2-4499-A933-89C0DEF37B86}" dt="2022-06-17T09:03:24.035" v="233" actId="1076"/>
        <pc:sldMkLst>
          <pc:docMk/>
          <pc:sldMk cId="1670557218" sldId="269"/>
        </pc:sldMkLst>
        <pc:spChg chg="add mod">
          <ac:chgData name="Guest User" userId="f77927a8ba7478b5" providerId="Windows Live" clId="Web-{FF382692-04B2-4499-A933-89C0DEF37B86}" dt="2022-06-17T08:58:57.466" v="180" actId="20577"/>
          <ac:spMkLst>
            <pc:docMk/>
            <pc:sldMk cId="1670557218" sldId="269"/>
            <ac:spMk id="3" creationId="{698BA91B-B885-B02E-1F77-DE2A4B3CBFD6}"/>
          </ac:spMkLst>
        </pc:spChg>
        <pc:spChg chg="add mod">
          <ac:chgData name="Guest User" userId="f77927a8ba7478b5" providerId="Windows Live" clId="Web-{FF382692-04B2-4499-A933-89C0DEF37B86}" dt="2022-06-17T09:03:24.035" v="233" actId="1076"/>
          <ac:spMkLst>
            <pc:docMk/>
            <pc:sldMk cId="1670557218" sldId="269"/>
            <ac:spMk id="4" creationId="{257C42C2-62F4-5942-BA2B-1F396208EAA5}"/>
          </ac:spMkLst>
        </pc:spChg>
        <pc:spChg chg="add del">
          <ac:chgData name="Guest User" userId="f77927a8ba7478b5" providerId="Windows Live" clId="Web-{FF382692-04B2-4499-A933-89C0DEF37B86}" dt="2022-06-17T09:02:54.940" v="223"/>
          <ac:spMkLst>
            <pc:docMk/>
            <pc:sldMk cId="1670557218" sldId="269"/>
            <ac:spMk id="5" creationId="{FE5651E9-796F-590A-7686-092BCE5FE72D}"/>
          </ac:spMkLst>
        </pc:spChg>
      </pc:sldChg>
      <pc:sldChg chg="addSp modSp">
        <pc:chgData name="Guest User" userId="f77927a8ba7478b5" providerId="Windows Live" clId="Web-{FF382692-04B2-4499-A933-89C0DEF37B86}" dt="2022-06-17T09:02:35.533" v="220"/>
        <pc:sldMkLst>
          <pc:docMk/>
          <pc:sldMk cId="3443344514" sldId="270"/>
        </pc:sldMkLst>
        <pc:spChg chg="add mod">
          <ac:chgData name="Guest User" userId="f77927a8ba7478b5" providerId="Windows Live" clId="Web-{FF382692-04B2-4499-A933-89C0DEF37B86}" dt="2022-06-17T09:02:35.533" v="220"/>
          <ac:spMkLst>
            <pc:docMk/>
            <pc:sldMk cId="3443344514" sldId="270"/>
            <ac:spMk id="3" creationId="{3DC74C24-7AF4-DDD5-3DEC-5A7818A6423F}"/>
          </ac:spMkLst>
        </pc:spChg>
      </pc:sldChg>
      <pc:sldChg chg="addSp modSp ord">
        <pc:chgData name="Guest User" userId="f77927a8ba7478b5" providerId="Windows Live" clId="Web-{FF382692-04B2-4499-A933-89C0DEF37B86}" dt="2022-06-17T09:05:04.271" v="261" actId="1076"/>
        <pc:sldMkLst>
          <pc:docMk/>
          <pc:sldMk cId="922260842" sldId="271"/>
        </pc:sldMkLst>
        <pc:spChg chg="add mod">
          <ac:chgData name="Guest User" userId="f77927a8ba7478b5" providerId="Windows Live" clId="Web-{FF382692-04B2-4499-A933-89C0DEF37B86}" dt="2022-06-17T09:05:04.271" v="261" actId="1076"/>
          <ac:spMkLst>
            <pc:docMk/>
            <pc:sldMk cId="922260842" sldId="271"/>
            <ac:spMk id="3" creationId="{C13AF1E0-2B31-4339-D203-11EDAC9B6C44}"/>
          </ac:spMkLst>
        </pc:spChg>
      </pc:sldChg>
      <pc:sldChg chg="addSp modSp">
        <pc:chgData name="Guest User" userId="f77927a8ba7478b5" providerId="Windows Live" clId="Web-{FF382692-04B2-4499-A933-89C0DEF37B86}" dt="2022-06-17T09:04:03.504" v="244" actId="1076"/>
        <pc:sldMkLst>
          <pc:docMk/>
          <pc:sldMk cId="3785964310" sldId="272"/>
        </pc:sldMkLst>
        <pc:spChg chg="add mod">
          <ac:chgData name="Guest User" userId="f77927a8ba7478b5" providerId="Windows Live" clId="Web-{FF382692-04B2-4499-A933-89C0DEF37B86}" dt="2022-06-17T09:04:03.504" v="244" actId="1076"/>
          <ac:spMkLst>
            <pc:docMk/>
            <pc:sldMk cId="3785964310" sldId="272"/>
            <ac:spMk id="3" creationId="{65569636-C40F-CF94-E572-800DBE5A9707}"/>
          </ac:spMkLst>
        </pc:spChg>
      </pc:sldChg>
      <pc:sldChg chg="addSp modSp">
        <pc:chgData name="Guest User" userId="f77927a8ba7478b5" providerId="Windows Live" clId="Web-{FF382692-04B2-4499-A933-89C0DEF37B86}" dt="2022-06-17T08:46:29.354" v="131" actId="20577"/>
        <pc:sldMkLst>
          <pc:docMk/>
          <pc:sldMk cId="2307043938" sldId="273"/>
        </pc:sldMkLst>
        <pc:spChg chg="add mod">
          <ac:chgData name="Guest User" userId="f77927a8ba7478b5" providerId="Windows Live" clId="Web-{FF382692-04B2-4499-A933-89C0DEF37B86}" dt="2022-06-17T08:46:29.354" v="131" actId="20577"/>
          <ac:spMkLst>
            <pc:docMk/>
            <pc:sldMk cId="2307043938" sldId="273"/>
            <ac:spMk id="3" creationId="{71146569-2CD7-F086-5B11-EA0AD8E7B306}"/>
          </ac:spMkLst>
        </pc:spChg>
      </pc:sldChg>
      <pc:sldChg chg="addSp modSp ord">
        <pc:chgData name="Guest User" userId="f77927a8ba7478b5" providerId="Windows Live" clId="Web-{FF382692-04B2-4499-A933-89C0DEF37B86}" dt="2022-06-17T09:01:09.078" v="208" actId="20577"/>
        <pc:sldMkLst>
          <pc:docMk/>
          <pc:sldMk cId="1647931690" sldId="274"/>
        </pc:sldMkLst>
        <pc:spChg chg="add mod">
          <ac:chgData name="Guest User" userId="f77927a8ba7478b5" providerId="Windows Live" clId="Web-{FF382692-04B2-4499-A933-89C0DEF37B86}" dt="2022-06-17T09:01:09.078" v="208" actId="20577"/>
          <ac:spMkLst>
            <pc:docMk/>
            <pc:sldMk cId="1647931690" sldId="274"/>
            <ac:spMk id="3" creationId="{6EA80FE1-55A7-C4A2-C2F5-14C304746CC8}"/>
          </ac:spMkLst>
        </pc:spChg>
      </pc:sldChg>
      <pc:sldChg chg="addSp modSp">
        <pc:chgData name="Guest User" userId="f77927a8ba7478b5" providerId="Windows Live" clId="Web-{FF382692-04B2-4499-A933-89C0DEF37B86}" dt="2022-06-17T09:07:14.978" v="295" actId="1076"/>
        <pc:sldMkLst>
          <pc:docMk/>
          <pc:sldMk cId="3993040634" sldId="275"/>
        </pc:sldMkLst>
        <pc:spChg chg="add mod">
          <ac:chgData name="Guest User" userId="f77927a8ba7478b5" providerId="Windows Live" clId="Web-{FF382692-04B2-4499-A933-89C0DEF37B86}" dt="2022-06-17T09:07:14.978" v="295" actId="1076"/>
          <ac:spMkLst>
            <pc:docMk/>
            <pc:sldMk cId="3993040634" sldId="275"/>
            <ac:spMk id="3" creationId="{45C417EB-8A51-F04E-94A7-6707FCA87AC4}"/>
          </ac:spMkLst>
        </pc:spChg>
      </pc:sldChg>
      <pc:sldChg chg="addSp modSp ord">
        <pc:chgData name="Guest User" userId="f77927a8ba7478b5" providerId="Windows Live" clId="Web-{FF382692-04B2-4499-A933-89C0DEF37B86}" dt="2022-06-17T09:05:42.225" v="278" actId="1076"/>
        <pc:sldMkLst>
          <pc:docMk/>
          <pc:sldMk cId="3131508968" sldId="276"/>
        </pc:sldMkLst>
        <pc:spChg chg="add mod">
          <ac:chgData name="Guest User" userId="f77927a8ba7478b5" providerId="Windows Live" clId="Web-{FF382692-04B2-4499-A933-89C0DEF37B86}" dt="2022-06-17T09:05:42.225" v="278" actId="1076"/>
          <ac:spMkLst>
            <pc:docMk/>
            <pc:sldMk cId="3131508968" sldId="276"/>
            <ac:spMk id="3" creationId="{23F8719D-031E-9B2D-5809-6CC5DE8143C2}"/>
          </ac:spMkLst>
        </pc:spChg>
      </pc:sldChg>
      <pc:sldChg chg="addSp modSp">
        <pc:chgData name="Guest User" userId="f77927a8ba7478b5" providerId="Windows Live" clId="Web-{FF382692-04B2-4499-A933-89C0DEF37B86}" dt="2022-06-17T09:08:25.682" v="308" actId="1076"/>
        <pc:sldMkLst>
          <pc:docMk/>
          <pc:sldMk cId="2929873766" sldId="277"/>
        </pc:sldMkLst>
        <pc:spChg chg="add mod">
          <ac:chgData name="Guest User" userId="f77927a8ba7478b5" providerId="Windows Live" clId="Web-{FF382692-04B2-4499-A933-89C0DEF37B86}" dt="2022-06-17T09:08:25.682" v="308" actId="1076"/>
          <ac:spMkLst>
            <pc:docMk/>
            <pc:sldMk cId="2929873766" sldId="277"/>
            <ac:spMk id="3" creationId="{73CA47DC-43DD-C07C-A95A-229B64F0CF25}"/>
          </ac:spMkLst>
        </pc:spChg>
      </pc:sldChg>
      <pc:sldChg chg="addSp modSp">
        <pc:chgData name="Guest User" userId="f77927a8ba7478b5" providerId="Windows Live" clId="Web-{FF382692-04B2-4499-A933-89C0DEF37B86}" dt="2022-06-17T09:10:29.670" v="328" actId="14100"/>
        <pc:sldMkLst>
          <pc:docMk/>
          <pc:sldMk cId="2313809935" sldId="278"/>
        </pc:sldMkLst>
        <pc:spChg chg="add mod">
          <ac:chgData name="Guest User" userId="f77927a8ba7478b5" providerId="Windows Live" clId="Web-{FF382692-04B2-4499-A933-89C0DEF37B86}" dt="2022-06-17T09:10:29.670" v="328" actId="14100"/>
          <ac:spMkLst>
            <pc:docMk/>
            <pc:sldMk cId="2313809935" sldId="278"/>
            <ac:spMk id="4" creationId="{AD944DCA-043C-2EBD-9D2D-BD53787E00CE}"/>
          </ac:spMkLst>
        </pc:spChg>
      </pc:sldChg>
      <pc:sldChg chg="addSp modSp">
        <pc:chgData name="Guest User" userId="f77927a8ba7478b5" providerId="Windows Live" clId="Web-{FF382692-04B2-4499-A933-89C0DEF37B86}" dt="2022-06-17T09:12:45.517" v="344" actId="1076"/>
        <pc:sldMkLst>
          <pc:docMk/>
          <pc:sldMk cId="3055811699" sldId="279"/>
        </pc:sldMkLst>
        <pc:spChg chg="add mod">
          <ac:chgData name="Guest User" userId="f77927a8ba7478b5" providerId="Windows Live" clId="Web-{FF382692-04B2-4499-A933-89C0DEF37B86}" dt="2022-06-17T09:12:45.517" v="344" actId="1076"/>
          <ac:spMkLst>
            <pc:docMk/>
            <pc:sldMk cId="3055811699" sldId="279"/>
            <ac:spMk id="3" creationId="{F278E842-E8FE-6261-79A1-D233A44C02E9}"/>
          </ac:spMkLst>
        </pc:spChg>
      </pc:sldChg>
      <pc:sldChg chg="addSp modSp">
        <pc:chgData name="Guest User" userId="f77927a8ba7478b5" providerId="Windows Live" clId="Web-{FF382692-04B2-4499-A933-89C0DEF37B86}" dt="2022-06-17T09:13:33.861" v="359" actId="1076"/>
        <pc:sldMkLst>
          <pc:docMk/>
          <pc:sldMk cId="3135915496" sldId="280"/>
        </pc:sldMkLst>
        <pc:spChg chg="add mod">
          <ac:chgData name="Guest User" userId="f77927a8ba7478b5" providerId="Windows Live" clId="Web-{FF382692-04B2-4499-A933-89C0DEF37B86}" dt="2022-06-17T09:13:33.861" v="359" actId="1076"/>
          <ac:spMkLst>
            <pc:docMk/>
            <pc:sldMk cId="3135915496" sldId="280"/>
            <ac:spMk id="3" creationId="{D13B9321-2460-0FF7-C850-A1EA24616FCE}"/>
          </ac:spMkLst>
        </pc:spChg>
      </pc:sldChg>
      <pc:sldChg chg="addSp modSp">
        <pc:chgData name="Guest User" userId="f77927a8ba7478b5" providerId="Windows Live" clId="Web-{FF382692-04B2-4499-A933-89C0DEF37B86}" dt="2022-06-17T08:58:14.871" v="178" actId="1076"/>
        <pc:sldMkLst>
          <pc:docMk/>
          <pc:sldMk cId="2326157820" sldId="281"/>
        </pc:sldMkLst>
        <pc:spChg chg="add mod">
          <ac:chgData name="Guest User" userId="f77927a8ba7478b5" providerId="Windows Live" clId="Web-{FF382692-04B2-4499-A933-89C0DEF37B86}" dt="2022-06-17T08:58:14.871" v="178" actId="1076"/>
          <ac:spMkLst>
            <pc:docMk/>
            <pc:sldMk cId="2326157820" sldId="281"/>
            <ac:spMk id="3" creationId="{C30ED3E4-35FC-6FD6-1BC2-D9E2BAD9DC9F}"/>
          </ac:spMkLst>
        </pc:spChg>
      </pc:sldChg>
      <pc:sldChg chg="addSp modSp">
        <pc:chgData name="Guest User" userId="f77927a8ba7478b5" providerId="Windows Live" clId="Web-{FF382692-04B2-4499-A933-89C0DEF37B86}" dt="2022-06-17T09:14:26.160" v="374" actId="1076"/>
        <pc:sldMkLst>
          <pc:docMk/>
          <pc:sldMk cId="1541422619" sldId="282"/>
        </pc:sldMkLst>
        <pc:spChg chg="add mod">
          <ac:chgData name="Guest User" userId="f77927a8ba7478b5" providerId="Windows Live" clId="Web-{FF382692-04B2-4499-A933-89C0DEF37B86}" dt="2022-06-17T09:14:26.160" v="374" actId="1076"/>
          <ac:spMkLst>
            <pc:docMk/>
            <pc:sldMk cId="1541422619" sldId="282"/>
            <ac:spMk id="3" creationId="{3D647999-183A-C1E1-8A88-12B39211D4C2}"/>
          </ac:spMkLst>
        </pc:spChg>
      </pc:sldChg>
      <pc:sldChg chg="addSp modSp">
        <pc:chgData name="Guest User" userId="f77927a8ba7478b5" providerId="Windows Live" clId="Web-{FF382692-04B2-4499-A933-89C0DEF37B86}" dt="2022-06-17T09:15:48.943" v="407" actId="1076"/>
        <pc:sldMkLst>
          <pc:docMk/>
          <pc:sldMk cId="2475064539" sldId="283"/>
        </pc:sldMkLst>
        <pc:spChg chg="mod">
          <ac:chgData name="Guest User" userId="f77927a8ba7478b5" providerId="Windows Live" clId="Web-{FF382692-04B2-4499-A933-89C0DEF37B86}" dt="2022-06-17T09:15:48.943" v="407" actId="1076"/>
          <ac:spMkLst>
            <pc:docMk/>
            <pc:sldMk cId="2475064539" sldId="283"/>
            <ac:spMk id="2" creationId="{29883BF8-E2B6-089E-C9B0-9AC886B3F3A1}"/>
          </ac:spMkLst>
        </pc:spChg>
        <pc:spChg chg="add mod">
          <ac:chgData name="Guest User" userId="f77927a8ba7478b5" providerId="Windows Live" clId="Web-{FF382692-04B2-4499-A933-89C0DEF37B86}" dt="2022-06-17T09:15:30.036" v="404" actId="20577"/>
          <ac:spMkLst>
            <pc:docMk/>
            <pc:sldMk cId="2475064539" sldId="283"/>
            <ac:spMk id="3" creationId="{AC95FEDE-5487-AF24-EE41-13C48D18D27D}"/>
          </ac:spMkLst>
        </pc:spChg>
      </pc:sldChg>
      <pc:sldChg chg="addSp modSp">
        <pc:chgData name="Guest User" userId="f77927a8ba7478b5" providerId="Windows Live" clId="Web-{FF382692-04B2-4499-A933-89C0DEF37B86}" dt="2022-06-17T09:18:40.447" v="438" actId="20577"/>
        <pc:sldMkLst>
          <pc:docMk/>
          <pc:sldMk cId="3322125762" sldId="284"/>
        </pc:sldMkLst>
        <pc:spChg chg="add mod">
          <ac:chgData name="Guest User" userId="f77927a8ba7478b5" providerId="Windows Live" clId="Web-{FF382692-04B2-4499-A933-89C0DEF37B86}" dt="2022-06-17T09:18:40.447" v="438" actId="20577"/>
          <ac:spMkLst>
            <pc:docMk/>
            <pc:sldMk cId="3322125762" sldId="284"/>
            <ac:spMk id="3" creationId="{BD69FD9D-5002-2AA7-C7EE-779A0090BCB2}"/>
          </ac:spMkLst>
        </pc:spChg>
      </pc:sldChg>
      <pc:sldChg chg="addSp modSp">
        <pc:chgData name="Guest User" userId="f77927a8ba7478b5" providerId="Windows Live" clId="Web-{FF382692-04B2-4499-A933-89C0DEF37B86}" dt="2022-06-17T09:28:26.132" v="472" actId="1076"/>
        <pc:sldMkLst>
          <pc:docMk/>
          <pc:sldMk cId="134246244" sldId="285"/>
        </pc:sldMkLst>
        <pc:spChg chg="add mod">
          <ac:chgData name="Guest User" userId="f77927a8ba7478b5" providerId="Windows Live" clId="Web-{FF382692-04B2-4499-A933-89C0DEF37B86}" dt="2022-06-17T09:28:26.132" v="472" actId="1076"/>
          <ac:spMkLst>
            <pc:docMk/>
            <pc:sldMk cId="134246244" sldId="285"/>
            <ac:spMk id="3" creationId="{550D9E30-62FC-763A-A95A-017D6BEB9D8F}"/>
          </ac:spMkLst>
        </pc:spChg>
      </pc:sldChg>
      <pc:sldChg chg="addSp delSp modSp">
        <pc:chgData name="Guest User" userId="f77927a8ba7478b5" providerId="Windows Live" clId="Web-{FF382692-04B2-4499-A933-89C0DEF37B86}" dt="2022-06-17T09:29:08.602" v="494" actId="1076"/>
        <pc:sldMkLst>
          <pc:docMk/>
          <pc:sldMk cId="3281857443" sldId="286"/>
        </pc:sldMkLst>
        <pc:spChg chg="mod">
          <ac:chgData name="Guest User" userId="f77927a8ba7478b5" providerId="Windows Live" clId="Web-{FF382692-04B2-4499-A933-89C0DEF37B86}" dt="2022-06-17T08:30:17.660" v="13" actId="20577"/>
          <ac:spMkLst>
            <pc:docMk/>
            <pc:sldMk cId="3281857443" sldId="286"/>
            <ac:spMk id="3" creationId="{D733E795-11C7-9905-8779-9BDFC78A6283}"/>
          </ac:spMkLst>
        </pc:spChg>
        <pc:spChg chg="add mod">
          <ac:chgData name="Guest User" userId="f77927a8ba7478b5" providerId="Windows Live" clId="Web-{FF382692-04B2-4499-A933-89C0DEF37B86}" dt="2022-06-17T09:29:08.602" v="494" actId="1076"/>
          <ac:spMkLst>
            <pc:docMk/>
            <pc:sldMk cId="3281857443" sldId="286"/>
            <ac:spMk id="4" creationId="{111D0F4B-181C-8FA5-67BA-ACEE41296BDA}"/>
          </ac:spMkLst>
        </pc:spChg>
        <pc:spChg chg="add del">
          <ac:chgData name="Guest User" userId="f77927a8ba7478b5" providerId="Windows Live" clId="Web-{FF382692-04B2-4499-A933-89C0DEF37B86}" dt="2022-06-17T08:27:34.609" v="2"/>
          <ac:spMkLst>
            <pc:docMk/>
            <pc:sldMk cId="3281857443" sldId="286"/>
            <ac:spMk id="20" creationId="{AB8C311F-7253-4AED-9701-7FC0708C41C7}"/>
          </ac:spMkLst>
        </pc:spChg>
        <pc:spChg chg="add del">
          <ac:chgData name="Guest User" userId="f77927a8ba7478b5" providerId="Windows Live" clId="Web-{FF382692-04B2-4499-A933-89C0DEF37B86}" dt="2022-06-17T08:27:34.609" v="2"/>
          <ac:spMkLst>
            <pc:docMk/>
            <pc:sldMk cId="3281857443" sldId="286"/>
            <ac:spMk id="22" creationId="{E2384209-CB15-4CDF-9D31-C44FD9A3F20D}"/>
          </ac:spMkLst>
        </pc:spChg>
        <pc:spChg chg="add del">
          <ac:chgData name="Guest User" userId="f77927a8ba7478b5" providerId="Windows Live" clId="Web-{FF382692-04B2-4499-A933-89C0DEF37B86}" dt="2022-06-17T08:27:34.609" v="2"/>
          <ac:spMkLst>
            <pc:docMk/>
            <pc:sldMk cId="3281857443" sldId="286"/>
            <ac:spMk id="24" creationId="{2633B3B5-CC90-43F0-8714-D31D1F3F0209}"/>
          </ac:spMkLst>
        </pc:spChg>
        <pc:spChg chg="add del">
          <ac:chgData name="Guest User" userId="f77927a8ba7478b5" providerId="Windows Live" clId="Web-{FF382692-04B2-4499-A933-89C0DEF37B86}" dt="2022-06-17T08:27:34.609" v="2"/>
          <ac:spMkLst>
            <pc:docMk/>
            <pc:sldMk cId="3281857443" sldId="286"/>
            <ac:spMk id="26" creationId="{A8D57A06-A426-446D-B02C-A2DC6B62E45E}"/>
          </ac:spMkLst>
        </pc:spChg>
        <pc:spChg chg="add del">
          <ac:chgData name="Guest User" userId="f77927a8ba7478b5" providerId="Windows Live" clId="Web-{FF382692-04B2-4499-A933-89C0DEF37B86}" dt="2022-06-17T08:27:34.609" v="1"/>
          <ac:spMkLst>
            <pc:docMk/>
            <pc:sldMk cId="3281857443" sldId="286"/>
            <ac:spMk id="31" creationId="{5E39A796-BE83-48B1-B33F-35C4A32AAB57}"/>
          </ac:spMkLst>
        </pc:spChg>
        <pc:spChg chg="add del">
          <ac:chgData name="Guest User" userId="f77927a8ba7478b5" providerId="Windows Live" clId="Web-{FF382692-04B2-4499-A933-89C0DEF37B86}" dt="2022-06-17T08:27:34.609" v="1"/>
          <ac:spMkLst>
            <pc:docMk/>
            <pc:sldMk cId="3281857443" sldId="286"/>
            <ac:spMk id="33" creationId="{72F84B47-E267-4194-8194-831DB7B5547F}"/>
          </ac:spMkLst>
        </pc:spChg>
        <pc:spChg chg="add">
          <ac:chgData name="Guest User" userId="f77927a8ba7478b5" providerId="Windows Live" clId="Web-{FF382692-04B2-4499-A933-89C0DEF37B86}" dt="2022-06-17T08:27:34.609" v="2"/>
          <ac:spMkLst>
            <pc:docMk/>
            <pc:sldMk cId="3281857443" sldId="286"/>
            <ac:spMk id="35" creationId="{19B9933F-AAB3-444A-8BB5-9CA194A8BC63}"/>
          </ac:spMkLst>
        </pc:spChg>
        <pc:spChg chg="add">
          <ac:chgData name="Guest User" userId="f77927a8ba7478b5" providerId="Windows Live" clId="Web-{FF382692-04B2-4499-A933-89C0DEF37B86}" dt="2022-06-17T08:27:34.609" v="2"/>
          <ac:spMkLst>
            <pc:docMk/>
            <pc:sldMk cId="3281857443" sldId="286"/>
            <ac:spMk id="36" creationId="{B5FA7C47-B7C1-4D2E-AB49-ED23BA34BA83}"/>
          </ac:spMkLst>
        </pc:spChg>
        <pc:spChg chg="add">
          <ac:chgData name="Guest User" userId="f77927a8ba7478b5" providerId="Windows Live" clId="Web-{FF382692-04B2-4499-A933-89C0DEF37B86}" dt="2022-06-17T08:27:34.609" v="2"/>
          <ac:spMkLst>
            <pc:docMk/>
            <pc:sldMk cId="3281857443" sldId="286"/>
            <ac:spMk id="37" creationId="{7D20183A-0B1D-4A1F-89B1-ADBEDBC6E54E}"/>
          </ac:spMkLst>
        </pc:spChg>
        <pc:spChg chg="add">
          <ac:chgData name="Guest User" userId="f77927a8ba7478b5" providerId="Windows Live" clId="Web-{FF382692-04B2-4499-A933-89C0DEF37B86}" dt="2022-06-17T08:27:34.609" v="2"/>
          <ac:spMkLst>
            <pc:docMk/>
            <pc:sldMk cId="3281857443" sldId="286"/>
            <ac:spMk id="38" creationId="{596EE156-ABF1-4329-A6BA-03B4254E0877}"/>
          </ac:spMkLst>
        </pc:spChg>
        <pc:spChg chg="add">
          <ac:chgData name="Guest User" userId="f77927a8ba7478b5" providerId="Windows Live" clId="Web-{FF382692-04B2-4499-A933-89C0DEF37B86}" dt="2022-06-17T08:27:34.609" v="2"/>
          <ac:spMkLst>
            <pc:docMk/>
            <pc:sldMk cId="3281857443" sldId="286"/>
            <ac:spMk id="39" creationId="{131031D3-26CD-4214-A9A4-5857EFA15A0C}"/>
          </ac:spMkLst>
        </pc:spChg>
        <pc:picChg chg="mod ord">
          <ac:chgData name="Guest User" userId="f77927a8ba7478b5" providerId="Windows Live" clId="Web-{FF382692-04B2-4499-A933-89C0DEF37B86}" dt="2022-06-17T08:27:34.609" v="2"/>
          <ac:picMkLst>
            <pc:docMk/>
            <pc:sldMk cId="3281857443" sldId="286"/>
            <ac:picMk id="2" creationId="{B0D3EB0C-971D-2981-5DE8-0649175DC7BE}"/>
          </ac:picMkLst>
        </pc:picChg>
      </pc:sldChg>
      <pc:sldChg chg="addSp delSp modSp new del mod setBg">
        <pc:chgData name="Guest User" userId="f77927a8ba7478b5" providerId="Windows Live" clId="Web-{FF382692-04B2-4499-A933-89C0DEF37B86}" dt="2022-06-17T08:36:05.652" v="36"/>
        <pc:sldMkLst>
          <pc:docMk/>
          <pc:sldMk cId="2700061718" sldId="297"/>
        </pc:sldMkLst>
        <pc:spChg chg="mod">
          <ac:chgData name="Guest User" userId="f77927a8ba7478b5" providerId="Windows Live" clId="Web-{FF382692-04B2-4499-A933-89C0DEF37B86}" dt="2022-06-17T08:35:46.933" v="35" actId="20577"/>
          <ac:spMkLst>
            <pc:docMk/>
            <pc:sldMk cId="2700061718" sldId="297"/>
            <ac:spMk id="2" creationId="{5D7041C9-3DEF-0784-9FB3-BDDD2F15769B}"/>
          </ac:spMkLst>
        </pc:spChg>
        <pc:spChg chg="mod">
          <ac:chgData name="Guest User" userId="f77927a8ba7478b5" providerId="Windows Live" clId="Web-{FF382692-04B2-4499-A933-89C0DEF37B86}" dt="2022-06-17T08:35:02.401" v="33"/>
          <ac:spMkLst>
            <pc:docMk/>
            <pc:sldMk cId="2700061718" sldId="297"/>
            <ac:spMk id="3" creationId="{F7B8972D-F878-DEAC-057A-4DA7F3254B2D}"/>
          </ac:spMkLst>
        </pc:spChg>
        <pc:spChg chg="add del">
          <ac:chgData name="Guest User" userId="f77927a8ba7478b5" providerId="Windows Live" clId="Web-{FF382692-04B2-4499-A933-89C0DEF37B86}" dt="2022-06-17T08:35:02.401" v="33"/>
          <ac:spMkLst>
            <pc:docMk/>
            <pc:sldMk cId="2700061718" sldId="297"/>
            <ac:spMk id="8" creationId="{09588DA8-065E-4F6F-8EFD-43104AB2E0CF}"/>
          </ac:spMkLst>
        </pc:spChg>
        <pc:spChg chg="add del">
          <ac:chgData name="Guest User" userId="f77927a8ba7478b5" providerId="Windows Live" clId="Web-{FF382692-04B2-4499-A933-89C0DEF37B86}" dt="2022-06-17T08:35:02.401" v="33"/>
          <ac:spMkLst>
            <pc:docMk/>
            <pc:sldMk cId="2700061718" sldId="297"/>
            <ac:spMk id="10" creationId="{C4285719-470E-454C-AF62-8323075F1F5B}"/>
          </ac:spMkLst>
        </pc:spChg>
        <pc:spChg chg="add del">
          <ac:chgData name="Guest User" userId="f77927a8ba7478b5" providerId="Windows Live" clId="Web-{FF382692-04B2-4499-A933-89C0DEF37B86}" dt="2022-06-17T08:35:02.401" v="33"/>
          <ac:spMkLst>
            <pc:docMk/>
            <pc:sldMk cId="2700061718" sldId="297"/>
            <ac:spMk id="12" creationId="{CD9FE4EF-C4D8-49A0-B2FF-81D8DB7D8A24}"/>
          </ac:spMkLst>
        </pc:spChg>
        <pc:spChg chg="add del">
          <ac:chgData name="Guest User" userId="f77927a8ba7478b5" providerId="Windows Live" clId="Web-{FF382692-04B2-4499-A933-89C0DEF37B86}" dt="2022-06-17T08:35:02.401" v="33"/>
          <ac:spMkLst>
            <pc:docMk/>
            <pc:sldMk cId="2700061718" sldId="297"/>
            <ac:spMk id="14" creationId="{4300840D-0A0B-4512-BACA-B439D5B9C57C}"/>
          </ac:spMkLst>
        </pc:spChg>
        <pc:spChg chg="add del">
          <ac:chgData name="Guest User" userId="f77927a8ba7478b5" providerId="Windows Live" clId="Web-{FF382692-04B2-4499-A933-89C0DEF37B86}" dt="2022-06-17T08:35:02.401" v="33"/>
          <ac:spMkLst>
            <pc:docMk/>
            <pc:sldMk cId="2700061718" sldId="297"/>
            <ac:spMk id="16" creationId="{D2B78728-A580-49A7-84F9-6EF6F583ADE0}"/>
          </ac:spMkLst>
        </pc:spChg>
        <pc:spChg chg="add del">
          <ac:chgData name="Guest User" userId="f77927a8ba7478b5" providerId="Windows Live" clId="Web-{FF382692-04B2-4499-A933-89C0DEF37B86}" dt="2022-06-17T08:35:02.401" v="33"/>
          <ac:spMkLst>
            <pc:docMk/>
            <pc:sldMk cId="2700061718" sldId="297"/>
            <ac:spMk id="18" creationId="{38FAA1A1-D861-433F-88FA-1E9D6FD31D11}"/>
          </ac:spMkLst>
        </pc:spChg>
        <pc:spChg chg="add del">
          <ac:chgData name="Guest User" userId="f77927a8ba7478b5" providerId="Windows Live" clId="Web-{FF382692-04B2-4499-A933-89C0DEF37B86}" dt="2022-06-17T08:35:02.401" v="33"/>
          <ac:spMkLst>
            <pc:docMk/>
            <pc:sldMk cId="2700061718" sldId="297"/>
            <ac:spMk id="20" creationId="{8D71EDA1-87BF-4D5D-AB79-F346FD19278A}"/>
          </ac:spMkLst>
        </pc:spChg>
        <pc:spChg chg="add">
          <ac:chgData name="Guest User" userId="f77927a8ba7478b5" providerId="Windows Live" clId="Web-{FF382692-04B2-4499-A933-89C0DEF37B86}" dt="2022-06-17T08:35:02.401" v="33"/>
          <ac:spMkLst>
            <pc:docMk/>
            <pc:sldMk cId="2700061718" sldId="297"/>
            <ac:spMk id="25" creationId="{1B15ED52-F352-441B-82BF-E0EA34836D08}"/>
          </ac:spMkLst>
        </pc:spChg>
        <pc:spChg chg="add">
          <ac:chgData name="Guest User" userId="f77927a8ba7478b5" providerId="Windows Live" clId="Web-{FF382692-04B2-4499-A933-89C0DEF37B86}" dt="2022-06-17T08:35:02.401" v="33"/>
          <ac:spMkLst>
            <pc:docMk/>
            <pc:sldMk cId="2700061718" sldId="297"/>
            <ac:spMk id="27" creationId="{3B2E3793-BFE6-45A2-9B7B-E18844431C99}"/>
          </ac:spMkLst>
        </pc:spChg>
        <pc:spChg chg="add">
          <ac:chgData name="Guest User" userId="f77927a8ba7478b5" providerId="Windows Live" clId="Web-{FF382692-04B2-4499-A933-89C0DEF37B86}" dt="2022-06-17T08:35:02.401" v="33"/>
          <ac:spMkLst>
            <pc:docMk/>
            <pc:sldMk cId="2700061718" sldId="297"/>
            <ac:spMk id="29" creationId="{BC4C4868-CB8F-4AF9-9CDB-8108F2C19B67}"/>
          </ac:spMkLst>
        </pc:spChg>
        <pc:spChg chg="add">
          <ac:chgData name="Guest User" userId="f77927a8ba7478b5" providerId="Windows Live" clId="Web-{FF382692-04B2-4499-A933-89C0DEF37B86}" dt="2022-06-17T08:35:02.401" v="33"/>
          <ac:spMkLst>
            <pc:docMk/>
            <pc:sldMk cId="2700061718" sldId="297"/>
            <ac:spMk id="31" creationId="{375E0459-6403-40CD-989D-56A4407CA12E}"/>
          </ac:spMkLst>
        </pc:spChg>
        <pc:spChg chg="add">
          <ac:chgData name="Guest User" userId="f77927a8ba7478b5" providerId="Windows Live" clId="Web-{FF382692-04B2-4499-A933-89C0DEF37B86}" dt="2022-06-17T08:35:02.401" v="33"/>
          <ac:spMkLst>
            <pc:docMk/>
            <pc:sldMk cId="2700061718" sldId="297"/>
            <ac:spMk id="33" creationId="{53E5B1A8-3AC9-4BD1-9BBC-78CA94F2D1BA}"/>
          </ac:spMkLst>
        </pc:spChg>
      </pc:sldChg>
    </pc:docChg>
  </pc:docChgLst>
  <pc:docChgLst>
    <pc:chgData name="Guest User" userId="f77927a8ba7478b5" providerId="Windows Live" clId="Web-{F4411A71-6ECA-4CC1-8AB3-DEBE9446AE59}"/>
    <pc:docChg chg="addSld modSld">
      <pc:chgData name="Guest User" userId="f77927a8ba7478b5" providerId="Windows Live" clId="Web-{F4411A71-6ECA-4CC1-8AB3-DEBE9446AE59}" dt="2022-06-17T08:26:40.812" v="61" actId="20577"/>
      <pc:docMkLst>
        <pc:docMk/>
      </pc:docMkLst>
      <pc:sldChg chg="modSp">
        <pc:chgData name="Guest User" userId="f77927a8ba7478b5" providerId="Windows Live" clId="Web-{F4411A71-6ECA-4CC1-8AB3-DEBE9446AE59}" dt="2022-06-17T08:03:44.910" v="2" actId="20577"/>
        <pc:sldMkLst>
          <pc:docMk/>
          <pc:sldMk cId="1539476425" sldId="262"/>
        </pc:sldMkLst>
        <pc:spChg chg="mod">
          <ac:chgData name="Guest User" userId="f77927a8ba7478b5" providerId="Windows Live" clId="Web-{F4411A71-6ECA-4CC1-8AB3-DEBE9446AE59}" dt="2022-06-17T08:03:44.910" v="2" actId="20577"/>
          <ac:spMkLst>
            <pc:docMk/>
            <pc:sldMk cId="1539476425" sldId="262"/>
            <ac:spMk id="3" creationId="{81794813-A47F-E13D-5D2D-C20468FD7BDA}"/>
          </ac:spMkLst>
        </pc:spChg>
      </pc:sldChg>
      <pc:sldChg chg="modSp">
        <pc:chgData name="Guest User" userId="f77927a8ba7478b5" providerId="Windows Live" clId="Web-{F4411A71-6ECA-4CC1-8AB3-DEBE9446AE59}" dt="2022-06-17T08:03:57.613" v="4" actId="20577"/>
        <pc:sldMkLst>
          <pc:docMk/>
          <pc:sldMk cId="4043742910" sldId="263"/>
        </pc:sldMkLst>
        <pc:spChg chg="mod">
          <ac:chgData name="Guest User" userId="f77927a8ba7478b5" providerId="Windows Live" clId="Web-{F4411A71-6ECA-4CC1-8AB3-DEBE9446AE59}" dt="2022-06-17T08:03:57.613" v="4" actId="20577"/>
          <ac:spMkLst>
            <pc:docMk/>
            <pc:sldMk cId="4043742910" sldId="263"/>
            <ac:spMk id="3" creationId="{20CF4EAE-E1BB-F990-7684-DBDC21FF3EEF}"/>
          </ac:spMkLst>
        </pc:spChg>
      </pc:sldChg>
      <pc:sldChg chg="modSp">
        <pc:chgData name="Guest User" userId="f77927a8ba7478b5" providerId="Windows Live" clId="Web-{F4411A71-6ECA-4CC1-8AB3-DEBE9446AE59}" dt="2022-06-17T08:04:26.911" v="6" actId="20577"/>
        <pc:sldMkLst>
          <pc:docMk/>
          <pc:sldMk cId="222457060" sldId="264"/>
        </pc:sldMkLst>
        <pc:spChg chg="mod">
          <ac:chgData name="Guest User" userId="f77927a8ba7478b5" providerId="Windows Live" clId="Web-{F4411A71-6ECA-4CC1-8AB3-DEBE9446AE59}" dt="2022-06-17T08:04:26.911" v="6" actId="20577"/>
          <ac:spMkLst>
            <pc:docMk/>
            <pc:sldMk cId="222457060" sldId="264"/>
            <ac:spMk id="3" creationId="{45965D42-4AFA-A206-B940-B29ACA7A4E76}"/>
          </ac:spMkLst>
        </pc:spChg>
      </pc:sldChg>
      <pc:sldChg chg="addSp modSp">
        <pc:chgData name="Guest User" userId="f77927a8ba7478b5" providerId="Windows Live" clId="Web-{F4411A71-6ECA-4CC1-8AB3-DEBE9446AE59}" dt="2022-06-17T08:26:40.812" v="61" actId="20577"/>
        <pc:sldMkLst>
          <pc:docMk/>
          <pc:sldMk cId="3281857443" sldId="286"/>
        </pc:sldMkLst>
        <pc:spChg chg="add mod">
          <ac:chgData name="Guest User" userId="f77927a8ba7478b5" providerId="Windows Live" clId="Web-{F4411A71-6ECA-4CC1-8AB3-DEBE9446AE59}" dt="2022-06-17T08:26:40.812" v="61" actId="20577"/>
          <ac:spMkLst>
            <pc:docMk/>
            <pc:sldMk cId="3281857443" sldId="286"/>
            <ac:spMk id="3" creationId="{D733E795-11C7-9905-8779-9BDFC78A6283}"/>
          </ac:spMkLst>
        </pc:spChg>
      </pc:sldChg>
      <pc:sldChg chg="addSp modSp new mod setBg">
        <pc:chgData name="Guest User" userId="f77927a8ba7478b5" providerId="Windows Live" clId="Web-{F4411A71-6ECA-4CC1-8AB3-DEBE9446AE59}" dt="2022-06-17T08:23:21.994" v="41" actId="20577"/>
        <pc:sldMkLst>
          <pc:docMk/>
          <pc:sldMk cId="2239176532" sldId="296"/>
        </pc:sldMkLst>
        <pc:spChg chg="mod">
          <ac:chgData name="Guest User" userId="f77927a8ba7478b5" providerId="Windows Live" clId="Web-{F4411A71-6ECA-4CC1-8AB3-DEBE9446AE59}" dt="2022-06-17T08:23:00.899" v="37" actId="1076"/>
          <ac:spMkLst>
            <pc:docMk/>
            <pc:sldMk cId="2239176532" sldId="296"/>
            <ac:spMk id="2" creationId="{32E27BDE-5FAE-8076-ED76-45FA2D3E7C0C}"/>
          </ac:spMkLst>
        </pc:spChg>
        <pc:spChg chg="mod">
          <ac:chgData name="Guest User" userId="f77927a8ba7478b5" providerId="Windows Live" clId="Web-{F4411A71-6ECA-4CC1-8AB3-DEBE9446AE59}" dt="2022-06-17T08:23:21.994" v="41" actId="20577"/>
          <ac:spMkLst>
            <pc:docMk/>
            <pc:sldMk cId="2239176532" sldId="296"/>
            <ac:spMk id="3" creationId="{691C0884-75F3-4A39-959C-E2BA2A07C47F}"/>
          </ac:spMkLst>
        </pc:spChg>
        <pc:spChg chg="add">
          <ac:chgData name="Guest User" userId="f77927a8ba7478b5" providerId="Windows Live" clId="Web-{F4411A71-6ECA-4CC1-8AB3-DEBE9446AE59}" dt="2022-06-17T08:22:16.492" v="32"/>
          <ac:spMkLst>
            <pc:docMk/>
            <pc:sldMk cId="2239176532" sldId="296"/>
            <ac:spMk id="8" creationId="{C3896A03-3945-419A-B66B-4EE266EDD152}"/>
          </ac:spMkLst>
        </pc:spChg>
        <pc:spChg chg="add">
          <ac:chgData name="Guest User" userId="f77927a8ba7478b5" providerId="Windows Live" clId="Web-{F4411A71-6ECA-4CC1-8AB3-DEBE9446AE59}" dt="2022-06-17T08:22:16.492" v="32"/>
          <ac:spMkLst>
            <pc:docMk/>
            <pc:sldMk cId="2239176532" sldId="296"/>
            <ac:spMk id="10" creationId="{B34F5AD2-EDBD-4BBD-A55C-EAFFD0C7097A}"/>
          </ac:spMkLst>
        </pc:spChg>
      </pc:sldChg>
    </pc:docChg>
  </pc:docChgLst>
  <pc:docChgLst>
    <pc:chgData name="Guest User" userId="f77927a8ba7478b5" providerId="Windows Live" clId="Web-{77DA72DC-FB1D-4E01-ACEE-B2D5AC9E890D}"/>
    <pc:docChg chg="modSld">
      <pc:chgData name="Guest User" userId="f77927a8ba7478b5" providerId="Windows Live" clId="Web-{77DA72DC-FB1D-4E01-ACEE-B2D5AC9E890D}" dt="2022-07-14T04:01:12.843" v="17" actId="20577"/>
      <pc:docMkLst>
        <pc:docMk/>
      </pc:docMkLst>
      <pc:sldChg chg="modSp">
        <pc:chgData name="Guest User" userId="f77927a8ba7478b5" providerId="Windows Live" clId="Web-{77DA72DC-FB1D-4E01-ACEE-B2D5AC9E890D}" dt="2022-07-14T04:01:12.843" v="17" actId="20577"/>
        <pc:sldMkLst>
          <pc:docMk/>
          <pc:sldMk cId="109857222" sldId="256"/>
        </pc:sldMkLst>
        <pc:spChg chg="mod">
          <ac:chgData name="Guest User" userId="f77927a8ba7478b5" providerId="Windows Live" clId="Web-{77DA72DC-FB1D-4E01-ACEE-B2D5AC9E890D}" dt="2022-07-14T04:01:12.843" v="17" actId="20577"/>
          <ac:spMkLst>
            <pc:docMk/>
            <pc:sldMk cId="109857222" sldId="256"/>
            <ac:spMk id="7" creationId="{28FF3FE7-B12F-8A1D-6004-EEB0CDC9D98D}"/>
          </ac:spMkLst>
        </pc:spChg>
        <pc:picChg chg="mod">
          <ac:chgData name="Guest User" userId="f77927a8ba7478b5" providerId="Windows Live" clId="Web-{77DA72DC-FB1D-4E01-ACEE-B2D5AC9E890D}" dt="2022-07-14T03:54:21.879" v="0" actId="1076"/>
          <ac:picMkLst>
            <pc:docMk/>
            <pc:sldMk cId="109857222" sldId="256"/>
            <ac:picMk id="6" creationId="{DD9D72A8-B4D5-D714-B562-BC17DED8AF18}"/>
          </ac:picMkLst>
        </pc:picChg>
      </pc:sldChg>
    </pc:docChg>
  </pc:docChgLst>
  <pc:docChgLst>
    <pc:chgData name="Guest User" userId="f77927a8ba7478b5" providerId="Windows Live" clId="Web-{A283139C-CC43-41F7-B0F0-6F9023CFAE22}"/>
    <pc:docChg chg="addSld delSld modSld sldOrd">
      <pc:chgData name="Guest User" userId="f77927a8ba7478b5" providerId="Windows Live" clId="Web-{A283139C-CC43-41F7-B0F0-6F9023CFAE22}" dt="2022-06-17T05:13:46.175" v="260" actId="20577"/>
      <pc:docMkLst>
        <pc:docMk/>
      </pc:docMkLst>
      <pc:sldChg chg="modSp del">
        <pc:chgData name="Guest User" userId="f77927a8ba7478b5" providerId="Windows Live" clId="Web-{A283139C-CC43-41F7-B0F0-6F9023CFAE22}" dt="2022-06-17T04:32:36.926" v="169"/>
        <pc:sldMkLst>
          <pc:docMk/>
          <pc:sldMk cId="4288541611" sldId="260"/>
        </pc:sldMkLst>
        <pc:spChg chg="mod">
          <ac:chgData name="Guest User" userId="f77927a8ba7478b5" providerId="Windows Live" clId="Web-{A283139C-CC43-41F7-B0F0-6F9023CFAE22}" dt="2022-06-17T03:07:55.683" v="35" actId="20577"/>
          <ac:spMkLst>
            <pc:docMk/>
            <pc:sldMk cId="4288541611" sldId="260"/>
            <ac:spMk id="115" creationId="{DFBE4BC7-39C1-810E-F470-C6D28921CE2A}"/>
          </ac:spMkLst>
        </pc:spChg>
        <pc:graphicFrameChg chg="modGraphic">
          <ac:chgData name="Guest User" userId="f77927a8ba7478b5" providerId="Windows Live" clId="Web-{A283139C-CC43-41F7-B0F0-6F9023CFAE22}" dt="2022-06-17T04:32:30.676" v="168"/>
          <ac:graphicFrameMkLst>
            <pc:docMk/>
            <pc:sldMk cId="4288541611" sldId="260"/>
            <ac:graphicFrameMk id="36" creationId="{02FA6CD3-E7BA-F5AE-F710-7E94AAB55C69}"/>
          </ac:graphicFrameMkLst>
        </pc:graphicFrameChg>
      </pc:sldChg>
      <pc:sldChg chg="addSp modSp">
        <pc:chgData name="Guest User" userId="f77927a8ba7478b5" providerId="Windows Live" clId="Web-{A283139C-CC43-41F7-B0F0-6F9023CFAE22}" dt="2022-06-17T04:39:20.798" v="208" actId="1076"/>
        <pc:sldMkLst>
          <pc:docMk/>
          <pc:sldMk cId="4043742910" sldId="263"/>
        </pc:sldMkLst>
        <pc:spChg chg="mod">
          <ac:chgData name="Guest User" userId="f77927a8ba7478b5" providerId="Windows Live" clId="Web-{A283139C-CC43-41F7-B0F0-6F9023CFAE22}" dt="2022-06-17T04:38:13.421" v="196" actId="20577"/>
          <ac:spMkLst>
            <pc:docMk/>
            <pc:sldMk cId="4043742910" sldId="263"/>
            <ac:spMk id="2" creationId="{69F5A538-64FD-4B28-D1F7-6AD01E3F1144}"/>
          </ac:spMkLst>
        </pc:spChg>
        <pc:spChg chg="add mod">
          <ac:chgData name="Guest User" userId="f77927a8ba7478b5" providerId="Windows Live" clId="Web-{A283139C-CC43-41F7-B0F0-6F9023CFAE22}" dt="2022-06-17T04:39:20.798" v="208" actId="1076"/>
          <ac:spMkLst>
            <pc:docMk/>
            <pc:sldMk cId="4043742910" sldId="263"/>
            <ac:spMk id="4" creationId="{B0B381D7-87BF-462A-FAFF-CC08DB29957A}"/>
          </ac:spMkLst>
        </pc:spChg>
      </pc:sldChg>
      <pc:sldChg chg="addSp modSp">
        <pc:chgData name="Guest User" userId="f77927a8ba7478b5" providerId="Windows Live" clId="Web-{A283139C-CC43-41F7-B0F0-6F9023CFAE22}" dt="2022-06-17T04:42:42.195" v="225" actId="14100"/>
        <pc:sldMkLst>
          <pc:docMk/>
          <pc:sldMk cId="222457060" sldId="264"/>
        </pc:sldMkLst>
        <pc:spChg chg="mod">
          <ac:chgData name="Guest User" userId="f77927a8ba7478b5" providerId="Windows Live" clId="Web-{A283139C-CC43-41F7-B0F0-6F9023CFAE22}" dt="2022-06-17T04:42:42.195" v="225" actId="14100"/>
          <ac:spMkLst>
            <pc:docMk/>
            <pc:sldMk cId="222457060" sldId="264"/>
            <ac:spMk id="2" creationId="{92DA2B4D-F425-2CAC-8BB3-06720B159FF0}"/>
          </ac:spMkLst>
        </pc:spChg>
        <pc:spChg chg="add mod">
          <ac:chgData name="Guest User" userId="f77927a8ba7478b5" providerId="Windows Live" clId="Web-{A283139C-CC43-41F7-B0F0-6F9023CFAE22}" dt="2022-06-17T04:41:48.896" v="217" actId="20577"/>
          <ac:spMkLst>
            <pc:docMk/>
            <pc:sldMk cId="222457060" sldId="264"/>
            <ac:spMk id="4" creationId="{667D1A31-030B-976E-98B3-AB55E7EAAFB0}"/>
          </ac:spMkLst>
        </pc:spChg>
      </pc:sldChg>
      <pc:sldChg chg="addSp delSp modSp">
        <pc:chgData name="Guest User" userId="f77927a8ba7478b5" providerId="Windows Live" clId="Web-{A283139C-CC43-41F7-B0F0-6F9023CFAE22}" dt="2022-06-17T03:17:20.054" v="99" actId="1076"/>
        <pc:sldMkLst>
          <pc:docMk/>
          <pc:sldMk cId="2669845655" sldId="265"/>
        </pc:sldMkLst>
        <pc:spChg chg="mod">
          <ac:chgData name="Guest User" userId="f77927a8ba7478b5" providerId="Windows Live" clId="Web-{A283139C-CC43-41F7-B0F0-6F9023CFAE22}" dt="2022-06-17T03:17:20.054" v="99" actId="1076"/>
          <ac:spMkLst>
            <pc:docMk/>
            <pc:sldMk cId="2669845655" sldId="265"/>
            <ac:spMk id="2" creationId="{6E9B8E32-0602-FAFD-B5E1-86E16615969E}"/>
          </ac:spMkLst>
        </pc:spChg>
        <pc:spChg chg="del">
          <ac:chgData name="Guest User" userId="f77927a8ba7478b5" providerId="Windows Live" clId="Web-{A283139C-CC43-41F7-B0F0-6F9023CFAE22}" dt="2022-06-17T03:17:03.600" v="96"/>
          <ac:spMkLst>
            <pc:docMk/>
            <pc:sldMk cId="2669845655" sldId="265"/>
            <ac:spMk id="11" creationId="{7F57BEA8-497D-4AA8-8A18-BDCD696B25FE}"/>
          </ac:spMkLst>
        </pc:spChg>
        <pc:spChg chg="add">
          <ac:chgData name="Guest User" userId="f77927a8ba7478b5" providerId="Windows Live" clId="Web-{A283139C-CC43-41F7-B0F0-6F9023CFAE22}" dt="2022-06-17T03:17:03.600" v="96"/>
          <ac:spMkLst>
            <pc:docMk/>
            <pc:sldMk cId="2669845655" sldId="265"/>
            <ac:spMk id="20" creationId="{A8384FB5-9ADC-4DDC-881B-597D56F5B15D}"/>
          </ac:spMkLst>
        </pc:spChg>
        <pc:spChg chg="add">
          <ac:chgData name="Guest User" userId="f77927a8ba7478b5" providerId="Windows Live" clId="Web-{A283139C-CC43-41F7-B0F0-6F9023CFAE22}" dt="2022-06-17T03:17:03.600" v="96"/>
          <ac:spMkLst>
            <pc:docMk/>
            <pc:sldMk cId="2669845655" sldId="265"/>
            <ac:spMk id="22" creationId="{1199E1B1-A8C0-4FE8-A5A8-1CB41D69F857}"/>
          </ac:spMkLst>
        </pc:spChg>
        <pc:spChg chg="add">
          <ac:chgData name="Guest User" userId="f77927a8ba7478b5" providerId="Windows Live" clId="Web-{A283139C-CC43-41F7-B0F0-6F9023CFAE22}" dt="2022-06-17T03:17:03.600" v="96"/>
          <ac:spMkLst>
            <pc:docMk/>
            <pc:sldMk cId="2669845655" sldId="265"/>
            <ac:spMk id="24" creationId="{84A8DE83-DE75-4B41-9DB4-A7EC0B0DEC0B}"/>
          </ac:spMkLst>
        </pc:spChg>
        <pc:spChg chg="add">
          <ac:chgData name="Guest User" userId="f77927a8ba7478b5" providerId="Windows Live" clId="Web-{A283139C-CC43-41F7-B0F0-6F9023CFAE22}" dt="2022-06-17T03:17:03.600" v="96"/>
          <ac:spMkLst>
            <pc:docMk/>
            <pc:sldMk cId="2669845655" sldId="265"/>
            <ac:spMk id="26" creationId="{A7009A0A-BEF5-4EAC-AF15-E4F9F002E239}"/>
          </ac:spMkLst>
        </pc:spChg>
        <pc:picChg chg="mod">
          <ac:chgData name="Guest User" userId="f77927a8ba7478b5" providerId="Windows Live" clId="Web-{A283139C-CC43-41F7-B0F0-6F9023CFAE22}" dt="2022-06-17T03:17:03.600" v="96"/>
          <ac:picMkLst>
            <pc:docMk/>
            <pc:sldMk cId="2669845655" sldId="265"/>
            <ac:picMk id="4" creationId="{6291D6BB-DCAC-A2E4-5B9A-D6DBA5574460}"/>
          </ac:picMkLst>
        </pc:picChg>
        <pc:cxnChg chg="del">
          <ac:chgData name="Guest User" userId="f77927a8ba7478b5" providerId="Windows Live" clId="Web-{A283139C-CC43-41F7-B0F0-6F9023CFAE22}" dt="2022-06-17T03:17:03.600" v="96"/>
          <ac:cxnSpMkLst>
            <pc:docMk/>
            <pc:sldMk cId="2669845655" sldId="265"/>
            <ac:cxnSpMk id="9" creationId="{D2E961F1-4A28-4A5F-BBD4-6E400E5E6C75}"/>
          </ac:cxnSpMkLst>
        </pc:cxnChg>
        <pc:cxnChg chg="del">
          <ac:chgData name="Guest User" userId="f77927a8ba7478b5" providerId="Windows Live" clId="Web-{A283139C-CC43-41F7-B0F0-6F9023CFAE22}" dt="2022-06-17T03:17:03.600" v="96"/>
          <ac:cxnSpMkLst>
            <pc:docMk/>
            <pc:sldMk cId="2669845655" sldId="265"/>
            <ac:cxnSpMk id="13" creationId="{A82415D3-DDE5-4D63-8CB3-23A5EC581B27}"/>
          </ac:cxnSpMkLst>
        </pc:cxnChg>
        <pc:cxnChg chg="del">
          <ac:chgData name="Guest User" userId="f77927a8ba7478b5" providerId="Windows Live" clId="Web-{A283139C-CC43-41F7-B0F0-6F9023CFAE22}" dt="2022-06-17T03:17:03.600" v="96"/>
          <ac:cxnSpMkLst>
            <pc:docMk/>
            <pc:sldMk cId="2669845655" sldId="265"/>
            <ac:cxnSpMk id="15" creationId="{AD7193FB-6AE6-4B3B-8F89-56B55DD63B4D}"/>
          </ac:cxnSpMkLst>
        </pc:cxnChg>
      </pc:sldChg>
      <pc:sldChg chg="addSp delSp modSp">
        <pc:chgData name="Guest User" userId="f77927a8ba7478b5" providerId="Windows Live" clId="Web-{A283139C-CC43-41F7-B0F0-6F9023CFAE22}" dt="2022-06-17T03:16:57.584" v="95"/>
        <pc:sldMkLst>
          <pc:docMk/>
          <pc:sldMk cId="3544230507" sldId="266"/>
        </pc:sldMkLst>
        <pc:spChg chg="del">
          <ac:chgData name="Guest User" userId="f77927a8ba7478b5" providerId="Windows Live" clId="Web-{A283139C-CC43-41F7-B0F0-6F9023CFAE22}" dt="2022-06-17T03:16:57.584" v="95"/>
          <ac:spMkLst>
            <pc:docMk/>
            <pc:sldMk cId="3544230507" sldId="266"/>
            <ac:spMk id="15" creationId="{9A97C86A-04D6-40F7-AE84-31AB43E6A846}"/>
          </ac:spMkLst>
        </pc:spChg>
        <pc:spChg chg="del">
          <ac:chgData name="Guest User" userId="f77927a8ba7478b5" providerId="Windows Live" clId="Web-{A283139C-CC43-41F7-B0F0-6F9023CFAE22}" dt="2022-06-17T03:16:57.584" v="95"/>
          <ac:spMkLst>
            <pc:docMk/>
            <pc:sldMk cId="3544230507" sldId="266"/>
            <ac:spMk id="16" creationId="{F3060C83-F051-4F0E-ABAD-AA0DFC48B218}"/>
          </ac:spMkLst>
        </pc:spChg>
        <pc:spChg chg="del">
          <ac:chgData name="Guest User" userId="f77927a8ba7478b5" providerId="Windows Live" clId="Web-{A283139C-CC43-41F7-B0F0-6F9023CFAE22}" dt="2022-06-17T03:16:57.584" v="95"/>
          <ac:spMkLst>
            <pc:docMk/>
            <pc:sldMk cId="3544230507" sldId="266"/>
            <ac:spMk id="17" creationId="{FF9F2414-84E8-453E-B1F3-389FDE8192D9}"/>
          </ac:spMkLst>
        </pc:spChg>
        <pc:spChg chg="del">
          <ac:chgData name="Guest User" userId="f77927a8ba7478b5" providerId="Windows Live" clId="Web-{A283139C-CC43-41F7-B0F0-6F9023CFAE22}" dt="2022-06-17T03:16:57.584" v="95"/>
          <ac:spMkLst>
            <pc:docMk/>
            <pc:sldMk cId="3544230507" sldId="266"/>
            <ac:spMk id="18" creationId="{83C98ABE-055B-441F-B07E-44F97F083C39}"/>
          </ac:spMkLst>
        </pc:spChg>
        <pc:spChg chg="del">
          <ac:chgData name="Guest User" userId="f77927a8ba7478b5" providerId="Windows Live" clId="Web-{A283139C-CC43-41F7-B0F0-6F9023CFAE22}" dt="2022-06-17T03:16:57.584" v="95"/>
          <ac:spMkLst>
            <pc:docMk/>
            <pc:sldMk cId="3544230507" sldId="266"/>
            <ac:spMk id="19" creationId="{3ECA69A1-7536-43AC-85EF-C7106179F5ED}"/>
          </ac:spMkLst>
        </pc:spChg>
        <pc:spChg chg="del">
          <ac:chgData name="Guest User" userId="f77927a8ba7478b5" providerId="Windows Live" clId="Web-{A283139C-CC43-41F7-B0F0-6F9023CFAE22}" dt="2022-06-17T03:16:57.584" v="95"/>
          <ac:spMkLst>
            <pc:docMk/>
            <pc:sldMk cId="3544230507" sldId="266"/>
            <ac:spMk id="20" creationId="{29FDB030-9B49-4CED-8CCD-4D99382388AC}"/>
          </ac:spMkLst>
        </pc:spChg>
        <pc:spChg chg="del">
          <ac:chgData name="Guest User" userId="f77927a8ba7478b5" providerId="Windows Live" clId="Web-{A283139C-CC43-41F7-B0F0-6F9023CFAE22}" dt="2022-06-17T03:16:57.584" v="95"/>
          <ac:spMkLst>
            <pc:docMk/>
            <pc:sldMk cId="3544230507" sldId="266"/>
            <ac:spMk id="21" creationId="{3783CA14-24A1-485C-8B30-D6A5D87987AD}"/>
          </ac:spMkLst>
        </pc:spChg>
        <pc:spChg chg="add">
          <ac:chgData name="Guest User" userId="f77927a8ba7478b5" providerId="Windows Live" clId="Web-{A283139C-CC43-41F7-B0F0-6F9023CFAE22}" dt="2022-06-17T03:16:57.584" v="95"/>
          <ac:spMkLst>
            <pc:docMk/>
            <pc:sldMk cId="3544230507" sldId="266"/>
            <ac:spMk id="26" creationId="{AB8C311F-7253-4AED-9701-7FC0708C41C7}"/>
          </ac:spMkLst>
        </pc:spChg>
        <pc:spChg chg="add">
          <ac:chgData name="Guest User" userId="f77927a8ba7478b5" providerId="Windows Live" clId="Web-{A283139C-CC43-41F7-B0F0-6F9023CFAE22}" dt="2022-06-17T03:16:57.584" v="95"/>
          <ac:spMkLst>
            <pc:docMk/>
            <pc:sldMk cId="3544230507" sldId="266"/>
            <ac:spMk id="28" creationId="{E2384209-CB15-4CDF-9D31-C44FD9A3F20D}"/>
          </ac:spMkLst>
        </pc:spChg>
        <pc:spChg chg="add">
          <ac:chgData name="Guest User" userId="f77927a8ba7478b5" providerId="Windows Live" clId="Web-{A283139C-CC43-41F7-B0F0-6F9023CFAE22}" dt="2022-06-17T03:16:57.584" v="95"/>
          <ac:spMkLst>
            <pc:docMk/>
            <pc:sldMk cId="3544230507" sldId="266"/>
            <ac:spMk id="30" creationId="{2633B3B5-CC90-43F0-8714-D31D1F3F0209}"/>
          </ac:spMkLst>
        </pc:spChg>
        <pc:spChg chg="add">
          <ac:chgData name="Guest User" userId="f77927a8ba7478b5" providerId="Windows Live" clId="Web-{A283139C-CC43-41F7-B0F0-6F9023CFAE22}" dt="2022-06-17T03:16:57.584" v="95"/>
          <ac:spMkLst>
            <pc:docMk/>
            <pc:sldMk cId="3544230507" sldId="266"/>
            <ac:spMk id="32" creationId="{A8D57A06-A426-446D-B02C-A2DC6B62E45E}"/>
          </ac:spMkLst>
        </pc:spChg>
        <pc:picChg chg="mod">
          <ac:chgData name="Guest User" userId="f77927a8ba7478b5" providerId="Windows Live" clId="Web-{A283139C-CC43-41F7-B0F0-6F9023CFAE22}" dt="2022-06-17T03:16:57.584" v="95"/>
          <ac:picMkLst>
            <pc:docMk/>
            <pc:sldMk cId="3544230507" sldId="266"/>
            <ac:picMk id="2" creationId="{881E1C76-1236-5637-B54B-4E1D34844947}"/>
          </ac:picMkLst>
        </pc:picChg>
      </pc:sldChg>
      <pc:sldChg chg="addSp delSp modSp">
        <pc:chgData name="Guest User" userId="f77927a8ba7478b5" providerId="Windows Live" clId="Web-{A283139C-CC43-41F7-B0F0-6F9023CFAE22}" dt="2022-06-17T03:16:46.241" v="93"/>
        <pc:sldMkLst>
          <pc:docMk/>
          <pc:sldMk cId="381870075" sldId="267"/>
        </pc:sldMkLst>
        <pc:spChg chg="del">
          <ac:chgData name="Guest User" userId="f77927a8ba7478b5" providerId="Windows Live" clId="Web-{A283139C-CC43-41F7-B0F0-6F9023CFAE22}" dt="2022-06-17T03:16:46.241" v="93"/>
          <ac:spMkLst>
            <pc:docMk/>
            <pc:sldMk cId="381870075" sldId="267"/>
            <ac:spMk id="7" creationId="{F3060C83-F051-4F0E-ABAD-AA0DFC48B218}"/>
          </ac:spMkLst>
        </pc:spChg>
        <pc:spChg chg="del">
          <ac:chgData name="Guest User" userId="f77927a8ba7478b5" providerId="Windows Live" clId="Web-{A283139C-CC43-41F7-B0F0-6F9023CFAE22}" dt="2022-06-17T03:16:46.241" v="93"/>
          <ac:spMkLst>
            <pc:docMk/>
            <pc:sldMk cId="381870075" sldId="267"/>
            <ac:spMk id="9" creationId="{83C98ABE-055B-441F-B07E-44F97F083C39}"/>
          </ac:spMkLst>
        </pc:spChg>
        <pc:spChg chg="del">
          <ac:chgData name="Guest User" userId="f77927a8ba7478b5" providerId="Windows Live" clId="Web-{A283139C-CC43-41F7-B0F0-6F9023CFAE22}" dt="2022-06-17T03:16:46.241" v="93"/>
          <ac:spMkLst>
            <pc:docMk/>
            <pc:sldMk cId="381870075" sldId="267"/>
            <ac:spMk id="11" creationId="{29FDB030-9B49-4CED-8CCD-4D99382388AC}"/>
          </ac:spMkLst>
        </pc:spChg>
        <pc:spChg chg="del">
          <ac:chgData name="Guest User" userId="f77927a8ba7478b5" providerId="Windows Live" clId="Web-{A283139C-CC43-41F7-B0F0-6F9023CFAE22}" dt="2022-06-17T03:16:46.241" v="93"/>
          <ac:spMkLst>
            <pc:docMk/>
            <pc:sldMk cId="381870075" sldId="267"/>
            <ac:spMk id="13" creationId="{3783CA14-24A1-485C-8B30-D6A5D87987AD}"/>
          </ac:spMkLst>
        </pc:spChg>
        <pc:spChg chg="del">
          <ac:chgData name="Guest User" userId="f77927a8ba7478b5" providerId="Windows Live" clId="Web-{A283139C-CC43-41F7-B0F0-6F9023CFAE22}" dt="2022-06-17T03:16:46.241" v="93"/>
          <ac:spMkLst>
            <pc:docMk/>
            <pc:sldMk cId="381870075" sldId="267"/>
            <ac:spMk id="15" creationId="{9A97C86A-04D6-40F7-AE84-31AB43E6A846}"/>
          </ac:spMkLst>
        </pc:spChg>
        <pc:spChg chg="del">
          <ac:chgData name="Guest User" userId="f77927a8ba7478b5" providerId="Windows Live" clId="Web-{A283139C-CC43-41F7-B0F0-6F9023CFAE22}" dt="2022-06-17T03:16:46.241" v="93"/>
          <ac:spMkLst>
            <pc:docMk/>
            <pc:sldMk cId="381870075" sldId="267"/>
            <ac:spMk id="17" creationId="{FF9F2414-84E8-453E-B1F3-389FDE8192D9}"/>
          </ac:spMkLst>
        </pc:spChg>
        <pc:spChg chg="del">
          <ac:chgData name="Guest User" userId="f77927a8ba7478b5" providerId="Windows Live" clId="Web-{A283139C-CC43-41F7-B0F0-6F9023CFAE22}" dt="2022-06-17T03:16:46.241" v="93"/>
          <ac:spMkLst>
            <pc:docMk/>
            <pc:sldMk cId="381870075" sldId="267"/>
            <ac:spMk id="19" creationId="{3ECA69A1-7536-43AC-85EF-C7106179F5ED}"/>
          </ac:spMkLst>
        </pc:spChg>
        <pc:spChg chg="add">
          <ac:chgData name="Guest User" userId="f77927a8ba7478b5" providerId="Windows Live" clId="Web-{A283139C-CC43-41F7-B0F0-6F9023CFAE22}" dt="2022-06-17T03:16:46.241" v="93"/>
          <ac:spMkLst>
            <pc:docMk/>
            <pc:sldMk cId="381870075" sldId="267"/>
            <ac:spMk id="24" creationId="{AB8C311F-7253-4AED-9701-7FC0708C41C7}"/>
          </ac:spMkLst>
        </pc:spChg>
        <pc:spChg chg="add">
          <ac:chgData name="Guest User" userId="f77927a8ba7478b5" providerId="Windows Live" clId="Web-{A283139C-CC43-41F7-B0F0-6F9023CFAE22}" dt="2022-06-17T03:16:46.241" v="93"/>
          <ac:spMkLst>
            <pc:docMk/>
            <pc:sldMk cId="381870075" sldId="267"/>
            <ac:spMk id="26" creationId="{E2384209-CB15-4CDF-9D31-C44FD9A3F20D}"/>
          </ac:spMkLst>
        </pc:spChg>
        <pc:spChg chg="add">
          <ac:chgData name="Guest User" userId="f77927a8ba7478b5" providerId="Windows Live" clId="Web-{A283139C-CC43-41F7-B0F0-6F9023CFAE22}" dt="2022-06-17T03:16:46.241" v="93"/>
          <ac:spMkLst>
            <pc:docMk/>
            <pc:sldMk cId="381870075" sldId="267"/>
            <ac:spMk id="28" creationId="{2633B3B5-CC90-43F0-8714-D31D1F3F0209}"/>
          </ac:spMkLst>
        </pc:spChg>
        <pc:spChg chg="add">
          <ac:chgData name="Guest User" userId="f77927a8ba7478b5" providerId="Windows Live" clId="Web-{A283139C-CC43-41F7-B0F0-6F9023CFAE22}" dt="2022-06-17T03:16:46.241" v="93"/>
          <ac:spMkLst>
            <pc:docMk/>
            <pc:sldMk cId="381870075" sldId="267"/>
            <ac:spMk id="30" creationId="{A8D57A06-A426-446D-B02C-A2DC6B62E45E}"/>
          </ac:spMkLst>
        </pc:spChg>
        <pc:picChg chg="mod">
          <ac:chgData name="Guest User" userId="f77927a8ba7478b5" providerId="Windows Live" clId="Web-{A283139C-CC43-41F7-B0F0-6F9023CFAE22}" dt="2022-06-17T03:16:46.241" v="93"/>
          <ac:picMkLst>
            <pc:docMk/>
            <pc:sldMk cId="381870075" sldId="267"/>
            <ac:picMk id="2" creationId="{541F006A-27E0-20F4-5F32-18C96CBC95AD}"/>
          </ac:picMkLst>
        </pc:picChg>
      </pc:sldChg>
      <pc:sldChg chg="addSp delSp modSp">
        <pc:chgData name="Guest User" userId="f77927a8ba7478b5" providerId="Windows Live" clId="Web-{A283139C-CC43-41F7-B0F0-6F9023CFAE22}" dt="2022-06-17T03:16:40.709" v="92"/>
        <pc:sldMkLst>
          <pc:docMk/>
          <pc:sldMk cId="2792174146" sldId="268"/>
        </pc:sldMkLst>
        <pc:spChg chg="del">
          <ac:chgData name="Guest User" userId="f77927a8ba7478b5" providerId="Windows Live" clId="Web-{A283139C-CC43-41F7-B0F0-6F9023CFAE22}" dt="2022-06-17T03:16:40.709" v="92"/>
          <ac:spMkLst>
            <pc:docMk/>
            <pc:sldMk cId="2792174146" sldId="268"/>
            <ac:spMk id="7" creationId="{46D6306C-ED4F-4AAE-B4A5-EEA6AFAD726E}"/>
          </ac:spMkLst>
        </pc:spChg>
        <pc:spChg chg="del">
          <ac:chgData name="Guest User" userId="f77927a8ba7478b5" providerId="Windows Live" clId="Web-{A283139C-CC43-41F7-B0F0-6F9023CFAE22}" dt="2022-06-17T03:16:40.709" v="92"/>
          <ac:spMkLst>
            <pc:docMk/>
            <pc:sldMk cId="2792174146" sldId="268"/>
            <ac:spMk id="9" creationId="{0EC5361D-F897-4856-B945-0455A365EB24}"/>
          </ac:spMkLst>
        </pc:spChg>
        <pc:spChg chg="del">
          <ac:chgData name="Guest User" userId="f77927a8ba7478b5" providerId="Windows Live" clId="Web-{A283139C-CC43-41F7-B0F0-6F9023CFAE22}" dt="2022-06-17T03:16:40.709" v="92"/>
          <ac:spMkLst>
            <pc:docMk/>
            <pc:sldMk cId="2792174146" sldId="268"/>
            <ac:spMk id="11" creationId="{4508C0C5-2268-42B5-B3C8-4D0899E05F8C}"/>
          </ac:spMkLst>
        </pc:spChg>
        <pc:spChg chg="del">
          <ac:chgData name="Guest User" userId="f77927a8ba7478b5" providerId="Windows Live" clId="Web-{A283139C-CC43-41F7-B0F0-6F9023CFAE22}" dt="2022-06-17T03:16:40.709" v="92"/>
          <ac:spMkLst>
            <pc:docMk/>
            <pc:sldMk cId="2792174146" sldId="268"/>
            <ac:spMk id="13" creationId="{141ACBDB-38F8-4B34-8183-BD95B4E55A62}"/>
          </ac:spMkLst>
        </pc:spChg>
        <pc:spChg chg="del">
          <ac:chgData name="Guest User" userId="f77927a8ba7478b5" providerId="Windows Live" clId="Web-{A283139C-CC43-41F7-B0F0-6F9023CFAE22}" dt="2022-06-17T03:16:40.709" v="92"/>
          <ac:spMkLst>
            <pc:docMk/>
            <pc:sldMk cId="2792174146" sldId="268"/>
            <ac:spMk id="15" creationId="{DE00DB52-3455-4E2F-867B-A6D0516E175B}"/>
          </ac:spMkLst>
        </pc:spChg>
        <pc:spChg chg="del">
          <ac:chgData name="Guest User" userId="f77927a8ba7478b5" providerId="Windows Live" clId="Web-{A283139C-CC43-41F7-B0F0-6F9023CFAE22}" dt="2022-06-17T03:16:40.709" v="92"/>
          <ac:spMkLst>
            <pc:docMk/>
            <pc:sldMk cId="2792174146" sldId="268"/>
            <ac:spMk id="17" creationId="{9E914C83-E0D8-4953-92D5-169D28CB43AE}"/>
          </ac:spMkLst>
        </pc:spChg>
        <pc:spChg chg="del">
          <ac:chgData name="Guest User" userId="f77927a8ba7478b5" providerId="Windows Live" clId="Web-{A283139C-CC43-41F7-B0F0-6F9023CFAE22}" dt="2022-06-17T03:16:40.709" v="92"/>
          <ac:spMkLst>
            <pc:docMk/>
            <pc:sldMk cId="2792174146" sldId="268"/>
            <ac:spMk id="19" creationId="{3512E083-F550-46AF-8490-767ECFD00CB7}"/>
          </ac:spMkLst>
        </pc:spChg>
        <pc:spChg chg="add">
          <ac:chgData name="Guest User" userId="f77927a8ba7478b5" providerId="Windows Live" clId="Web-{A283139C-CC43-41F7-B0F0-6F9023CFAE22}" dt="2022-06-17T03:16:40.709" v="92"/>
          <ac:spMkLst>
            <pc:docMk/>
            <pc:sldMk cId="2792174146" sldId="268"/>
            <ac:spMk id="24" creationId="{AB8C311F-7253-4AED-9701-7FC0708C41C7}"/>
          </ac:spMkLst>
        </pc:spChg>
        <pc:spChg chg="add">
          <ac:chgData name="Guest User" userId="f77927a8ba7478b5" providerId="Windows Live" clId="Web-{A283139C-CC43-41F7-B0F0-6F9023CFAE22}" dt="2022-06-17T03:16:40.709" v="92"/>
          <ac:spMkLst>
            <pc:docMk/>
            <pc:sldMk cId="2792174146" sldId="268"/>
            <ac:spMk id="26" creationId="{E2384209-CB15-4CDF-9D31-C44FD9A3F20D}"/>
          </ac:spMkLst>
        </pc:spChg>
        <pc:spChg chg="add">
          <ac:chgData name="Guest User" userId="f77927a8ba7478b5" providerId="Windows Live" clId="Web-{A283139C-CC43-41F7-B0F0-6F9023CFAE22}" dt="2022-06-17T03:16:40.709" v="92"/>
          <ac:spMkLst>
            <pc:docMk/>
            <pc:sldMk cId="2792174146" sldId="268"/>
            <ac:spMk id="28" creationId="{2633B3B5-CC90-43F0-8714-D31D1F3F0209}"/>
          </ac:spMkLst>
        </pc:spChg>
        <pc:spChg chg="add">
          <ac:chgData name="Guest User" userId="f77927a8ba7478b5" providerId="Windows Live" clId="Web-{A283139C-CC43-41F7-B0F0-6F9023CFAE22}" dt="2022-06-17T03:16:40.709" v="92"/>
          <ac:spMkLst>
            <pc:docMk/>
            <pc:sldMk cId="2792174146" sldId="268"/>
            <ac:spMk id="30" creationId="{A8D57A06-A426-446D-B02C-A2DC6B62E45E}"/>
          </ac:spMkLst>
        </pc:spChg>
        <pc:picChg chg="mod">
          <ac:chgData name="Guest User" userId="f77927a8ba7478b5" providerId="Windows Live" clId="Web-{A283139C-CC43-41F7-B0F0-6F9023CFAE22}" dt="2022-06-17T03:16:40.709" v="92"/>
          <ac:picMkLst>
            <pc:docMk/>
            <pc:sldMk cId="2792174146" sldId="268"/>
            <ac:picMk id="2" creationId="{B0478E9E-A7B3-C861-66D3-34836C819B7C}"/>
          </ac:picMkLst>
        </pc:picChg>
      </pc:sldChg>
      <pc:sldChg chg="addSp delSp modSp">
        <pc:chgData name="Guest User" userId="f77927a8ba7478b5" providerId="Windows Live" clId="Web-{A283139C-CC43-41F7-B0F0-6F9023CFAE22}" dt="2022-06-17T03:16:28.600" v="90"/>
        <pc:sldMkLst>
          <pc:docMk/>
          <pc:sldMk cId="1670557218" sldId="269"/>
        </pc:sldMkLst>
        <pc:spChg chg="del">
          <ac:chgData name="Guest User" userId="f77927a8ba7478b5" providerId="Windows Live" clId="Web-{A283139C-CC43-41F7-B0F0-6F9023CFAE22}" dt="2022-06-17T03:16:28.600" v="90"/>
          <ac:spMkLst>
            <pc:docMk/>
            <pc:sldMk cId="1670557218" sldId="269"/>
            <ac:spMk id="7" creationId="{F3060C83-F051-4F0E-ABAD-AA0DFC48B218}"/>
          </ac:spMkLst>
        </pc:spChg>
        <pc:spChg chg="del">
          <ac:chgData name="Guest User" userId="f77927a8ba7478b5" providerId="Windows Live" clId="Web-{A283139C-CC43-41F7-B0F0-6F9023CFAE22}" dt="2022-06-17T03:16:28.600" v="90"/>
          <ac:spMkLst>
            <pc:docMk/>
            <pc:sldMk cId="1670557218" sldId="269"/>
            <ac:spMk id="9" creationId="{83C98ABE-055B-441F-B07E-44F97F083C39}"/>
          </ac:spMkLst>
        </pc:spChg>
        <pc:spChg chg="del">
          <ac:chgData name="Guest User" userId="f77927a8ba7478b5" providerId="Windows Live" clId="Web-{A283139C-CC43-41F7-B0F0-6F9023CFAE22}" dt="2022-06-17T03:16:28.600" v="90"/>
          <ac:spMkLst>
            <pc:docMk/>
            <pc:sldMk cId="1670557218" sldId="269"/>
            <ac:spMk id="11" creationId="{29FDB030-9B49-4CED-8CCD-4D99382388AC}"/>
          </ac:spMkLst>
        </pc:spChg>
        <pc:spChg chg="del">
          <ac:chgData name="Guest User" userId="f77927a8ba7478b5" providerId="Windows Live" clId="Web-{A283139C-CC43-41F7-B0F0-6F9023CFAE22}" dt="2022-06-17T03:16:28.600" v="90"/>
          <ac:spMkLst>
            <pc:docMk/>
            <pc:sldMk cId="1670557218" sldId="269"/>
            <ac:spMk id="13" creationId="{3783CA14-24A1-485C-8B30-D6A5D87987AD}"/>
          </ac:spMkLst>
        </pc:spChg>
        <pc:spChg chg="del">
          <ac:chgData name="Guest User" userId="f77927a8ba7478b5" providerId="Windows Live" clId="Web-{A283139C-CC43-41F7-B0F0-6F9023CFAE22}" dt="2022-06-17T03:16:28.600" v="90"/>
          <ac:spMkLst>
            <pc:docMk/>
            <pc:sldMk cId="1670557218" sldId="269"/>
            <ac:spMk id="15" creationId="{9A97C86A-04D6-40F7-AE84-31AB43E6A846}"/>
          </ac:spMkLst>
        </pc:spChg>
        <pc:spChg chg="del">
          <ac:chgData name="Guest User" userId="f77927a8ba7478b5" providerId="Windows Live" clId="Web-{A283139C-CC43-41F7-B0F0-6F9023CFAE22}" dt="2022-06-17T03:16:28.600" v="90"/>
          <ac:spMkLst>
            <pc:docMk/>
            <pc:sldMk cId="1670557218" sldId="269"/>
            <ac:spMk id="17" creationId="{FF9F2414-84E8-453E-B1F3-389FDE8192D9}"/>
          </ac:spMkLst>
        </pc:spChg>
        <pc:spChg chg="del">
          <ac:chgData name="Guest User" userId="f77927a8ba7478b5" providerId="Windows Live" clId="Web-{A283139C-CC43-41F7-B0F0-6F9023CFAE22}" dt="2022-06-17T03:16:28.600" v="90"/>
          <ac:spMkLst>
            <pc:docMk/>
            <pc:sldMk cId="1670557218" sldId="269"/>
            <ac:spMk id="19" creationId="{3ECA69A1-7536-43AC-85EF-C7106179F5ED}"/>
          </ac:spMkLst>
        </pc:spChg>
        <pc:spChg chg="add">
          <ac:chgData name="Guest User" userId="f77927a8ba7478b5" providerId="Windows Live" clId="Web-{A283139C-CC43-41F7-B0F0-6F9023CFAE22}" dt="2022-06-17T03:16:28.600" v="90"/>
          <ac:spMkLst>
            <pc:docMk/>
            <pc:sldMk cId="1670557218" sldId="269"/>
            <ac:spMk id="24" creationId="{AB8C311F-7253-4AED-9701-7FC0708C41C7}"/>
          </ac:spMkLst>
        </pc:spChg>
        <pc:spChg chg="add">
          <ac:chgData name="Guest User" userId="f77927a8ba7478b5" providerId="Windows Live" clId="Web-{A283139C-CC43-41F7-B0F0-6F9023CFAE22}" dt="2022-06-17T03:16:28.600" v="90"/>
          <ac:spMkLst>
            <pc:docMk/>
            <pc:sldMk cId="1670557218" sldId="269"/>
            <ac:spMk id="26" creationId="{E2384209-CB15-4CDF-9D31-C44FD9A3F20D}"/>
          </ac:spMkLst>
        </pc:spChg>
        <pc:spChg chg="add">
          <ac:chgData name="Guest User" userId="f77927a8ba7478b5" providerId="Windows Live" clId="Web-{A283139C-CC43-41F7-B0F0-6F9023CFAE22}" dt="2022-06-17T03:16:28.600" v="90"/>
          <ac:spMkLst>
            <pc:docMk/>
            <pc:sldMk cId="1670557218" sldId="269"/>
            <ac:spMk id="28" creationId="{2633B3B5-CC90-43F0-8714-D31D1F3F0209}"/>
          </ac:spMkLst>
        </pc:spChg>
        <pc:spChg chg="add">
          <ac:chgData name="Guest User" userId="f77927a8ba7478b5" providerId="Windows Live" clId="Web-{A283139C-CC43-41F7-B0F0-6F9023CFAE22}" dt="2022-06-17T03:16:28.600" v="90"/>
          <ac:spMkLst>
            <pc:docMk/>
            <pc:sldMk cId="1670557218" sldId="269"/>
            <ac:spMk id="30" creationId="{A8D57A06-A426-446D-B02C-A2DC6B62E45E}"/>
          </ac:spMkLst>
        </pc:spChg>
        <pc:picChg chg="mod">
          <ac:chgData name="Guest User" userId="f77927a8ba7478b5" providerId="Windows Live" clId="Web-{A283139C-CC43-41F7-B0F0-6F9023CFAE22}" dt="2022-06-17T03:16:28.600" v="90"/>
          <ac:picMkLst>
            <pc:docMk/>
            <pc:sldMk cId="1670557218" sldId="269"/>
            <ac:picMk id="2" creationId="{DE231FB5-3F7A-21D6-33BD-D32AD87842E4}"/>
          </ac:picMkLst>
        </pc:picChg>
      </pc:sldChg>
      <pc:sldChg chg="addSp delSp modSp">
        <pc:chgData name="Guest User" userId="f77927a8ba7478b5" providerId="Windows Live" clId="Web-{A283139C-CC43-41F7-B0F0-6F9023CFAE22}" dt="2022-06-17T03:16:23.896" v="89"/>
        <pc:sldMkLst>
          <pc:docMk/>
          <pc:sldMk cId="3443344514" sldId="270"/>
        </pc:sldMkLst>
        <pc:spChg chg="del">
          <ac:chgData name="Guest User" userId="f77927a8ba7478b5" providerId="Windows Live" clId="Web-{A283139C-CC43-41F7-B0F0-6F9023CFAE22}" dt="2022-06-17T03:16:23.896" v="89"/>
          <ac:spMkLst>
            <pc:docMk/>
            <pc:sldMk cId="3443344514" sldId="270"/>
            <ac:spMk id="7" creationId="{F3060C83-F051-4F0E-ABAD-AA0DFC48B218}"/>
          </ac:spMkLst>
        </pc:spChg>
        <pc:spChg chg="del">
          <ac:chgData name="Guest User" userId="f77927a8ba7478b5" providerId="Windows Live" clId="Web-{A283139C-CC43-41F7-B0F0-6F9023CFAE22}" dt="2022-06-17T03:16:23.896" v="89"/>
          <ac:spMkLst>
            <pc:docMk/>
            <pc:sldMk cId="3443344514" sldId="270"/>
            <ac:spMk id="9" creationId="{83C98ABE-055B-441F-B07E-44F97F083C39}"/>
          </ac:spMkLst>
        </pc:spChg>
        <pc:spChg chg="del">
          <ac:chgData name="Guest User" userId="f77927a8ba7478b5" providerId="Windows Live" clId="Web-{A283139C-CC43-41F7-B0F0-6F9023CFAE22}" dt="2022-06-17T03:16:23.896" v="89"/>
          <ac:spMkLst>
            <pc:docMk/>
            <pc:sldMk cId="3443344514" sldId="270"/>
            <ac:spMk id="11" creationId="{29FDB030-9B49-4CED-8CCD-4D99382388AC}"/>
          </ac:spMkLst>
        </pc:spChg>
        <pc:spChg chg="del">
          <ac:chgData name="Guest User" userId="f77927a8ba7478b5" providerId="Windows Live" clId="Web-{A283139C-CC43-41F7-B0F0-6F9023CFAE22}" dt="2022-06-17T03:16:23.896" v="89"/>
          <ac:spMkLst>
            <pc:docMk/>
            <pc:sldMk cId="3443344514" sldId="270"/>
            <ac:spMk id="13" creationId="{3783CA14-24A1-485C-8B30-D6A5D87987AD}"/>
          </ac:spMkLst>
        </pc:spChg>
        <pc:spChg chg="del">
          <ac:chgData name="Guest User" userId="f77927a8ba7478b5" providerId="Windows Live" clId="Web-{A283139C-CC43-41F7-B0F0-6F9023CFAE22}" dt="2022-06-17T03:16:23.896" v="89"/>
          <ac:spMkLst>
            <pc:docMk/>
            <pc:sldMk cId="3443344514" sldId="270"/>
            <ac:spMk id="15" creationId="{9A97C86A-04D6-40F7-AE84-31AB43E6A846}"/>
          </ac:spMkLst>
        </pc:spChg>
        <pc:spChg chg="del">
          <ac:chgData name="Guest User" userId="f77927a8ba7478b5" providerId="Windows Live" clId="Web-{A283139C-CC43-41F7-B0F0-6F9023CFAE22}" dt="2022-06-17T03:16:23.896" v="89"/>
          <ac:spMkLst>
            <pc:docMk/>
            <pc:sldMk cId="3443344514" sldId="270"/>
            <ac:spMk id="17" creationId="{FF9F2414-84E8-453E-B1F3-389FDE8192D9}"/>
          </ac:spMkLst>
        </pc:spChg>
        <pc:spChg chg="del">
          <ac:chgData name="Guest User" userId="f77927a8ba7478b5" providerId="Windows Live" clId="Web-{A283139C-CC43-41F7-B0F0-6F9023CFAE22}" dt="2022-06-17T03:16:23.896" v="89"/>
          <ac:spMkLst>
            <pc:docMk/>
            <pc:sldMk cId="3443344514" sldId="270"/>
            <ac:spMk id="19" creationId="{3ECA69A1-7536-43AC-85EF-C7106179F5ED}"/>
          </ac:spMkLst>
        </pc:spChg>
        <pc:spChg chg="add">
          <ac:chgData name="Guest User" userId="f77927a8ba7478b5" providerId="Windows Live" clId="Web-{A283139C-CC43-41F7-B0F0-6F9023CFAE22}" dt="2022-06-17T03:16:23.896" v="89"/>
          <ac:spMkLst>
            <pc:docMk/>
            <pc:sldMk cId="3443344514" sldId="270"/>
            <ac:spMk id="24" creationId="{AB8C311F-7253-4AED-9701-7FC0708C41C7}"/>
          </ac:spMkLst>
        </pc:spChg>
        <pc:spChg chg="add">
          <ac:chgData name="Guest User" userId="f77927a8ba7478b5" providerId="Windows Live" clId="Web-{A283139C-CC43-41F7-B0F0-6F9023CFAE22}" dt="2022-06-17T03:16:23.896" v="89"/>
          <ac:spMkLst>
            <pc:docMk/>
            <pc:sldMk cId="3443344514" sldId="270"/>
            <ac:spMk id="26" creationId="{E2384209-CB15-4CDF-9D31-C44FD9A3F20D}"/>
          </ac:spMkLst>
        </pc:spChg>
        <pc:spChg chg="add">
          <ac:chgData name="Guest User" userId="f77927a8ba7478b5" providerId="Windows Live" clId="Web-{A283139C-CC43-41F7-B0F0-6F9023CFAE22}" dt="2022-06-17T03:16:23.896" v="89"/>
          <ac:spMkLst>
            <pc:docMk/>
            <pc:sldMk cId="3443344514" sldId="270"/>
            <ac:spMk id="28" creationId="{2633B3B5-CC90-43F0-8714-D31D1F3F0209}"/>
          </ac:spMkLst>
        </pc:spChg>
        <pc:spChg chg="add">
          <ac:chgData name="Guest User" userId="f77927a8ba7478b5" providerId="Windows Live" clId="Web-{A283139C-CC43-41F7-B0F0-6F9023CFAE22}" dt="2022-06-17T03:16:23.896" v="89"/>
          <ac:spMkLst>
            <pc:docMk/>
            <pc:sldMk cId="3443344514" sldId="270"/>
            <ac:spMk id="30" creationId="{A8D57A06-A426-446D-B02C-A2DC6B62E45E}"/>
          </ac:spMkLst>
        </pc:spChg>
        <pc:picChg chg="mod">
          <ac:chgData name="Guest User" userId="f77927a8ba7478b5" providerId="Windows Live" clId="Web-{A283139C-CC43-41F7-B0F0-6F9023CFAE22}" dt="2022-06-17T03:16:23.896" v="89"/>
          <ac:picMkLst>
            <pc:docMk/>
            <pc:sldMk cId="3443344514" sldId="270"/>
            <ac:picMk id="2" creationId="{C15E6852-8F0E-FC21-8A33-31508EC8398A}"/>
          </ac:picMkLst>
        </pc:picChg>
      </pc:sldChg>
      <pc:sldChg chg="addSp delSp modSp">
        <pc:chgData name="Guest User" userId="f77927a8ba7478b5" providerId="Windows Live" clId="Web-{A283139C-CC43-41F7-B0F0-6F9023CFAE22}" dt="2022-06-17T03:16:16.537" v="88"/>
        <pc:sldMkLst>
          <pc:docMk/>
          <pc:sldMk cId="922260842" sldId="271"/>
        </pc:sldMkLst>
        <pc:spChg chg="del">
          <ac:chgData name="Guest User" userId="f77927a8ba7478b5" providerId="Windows Live" clId="Web-{A283139C-CC43-41F7-B0F0-6F9023CFAE22}" dt="2022-06-17T03:16:16.537" v="88"/>
          <ac:spMkLst>
            <pc:docMk/>
            <pc:sldMk cId="922260842" sldId="271"/>
            <ac:spMk id="7" creationId="{46D6306C-ED4F-4AAE-B4A5-EEA6AFAD726E}"/>
          </ac:spMkLst>
        </pc:spChg>
        <pc:spChg chg="del">
          <ac:chgData name="Guest User" userId="f77927a8ba7478b5" providerId="Windows Live" clId="Web-{A283139C-CC43-41F7-B0F0-6F9023CFAE22}" dt="2022-06-17T03:16:16.537" v="88"/>
          <ac:spMkLst>
            <pc:docMk/>
            <pc:sldMk cId="922260842" sldId="271"/>
            <ac:spMk id="9" creationId="{0EC5361D-F897-4856-B945-0455A365EB24}"/>
          </ac:spMkLst>
        </pc:spChg>
        <pc:spChg chg="del">
          <ac:chgData name="Guest User" userId="f77927a8ba7478b5" providerId="Windows Live" clId="Web-{A283139C-CC43-41F7-B0F0-6F9023CFAE22}" dt="2022-06-17T03:16:16.537" v="88"/>
          <ac:spMkLst>
            <pc:docMk/>
            <pc:sldMk cId="922260842" sldId="271"/>
            <ac:spMk id="11" creationId="{4508C0C5-2268-42B5-B3C8-4D0899E05F8C}"/>
          </ac:spMkLst>
        </pc:spChg>
        <pc:spChg chg="del">
          <ac:chgData name="Guest User" userId="f77927a8ba7478b5" providerId="Windows Live" clId="Web-{A283139C-CC43-41F7-B0F0-6F9023CFAE22}" dt="2022-06-17T03:16:16.537" v="88"/>
          <ac:spMkLst>
            <pc:docMk/>
            <pc:sldMk cId="922260842" sldId="271"/>
            <ac:spMk id="13" creationId="{141ACBDB-38F8-4B34-8183-BD95B4E55A62}"/>
          </ac:spMkLst>
        </pc:spChg>
        <pc:spChg chg="del">
          <ac:chgData name="Guest User" userId="f77927a8ba7478b5" providerId="Windows Live" clId="Web-{A283139C-CC43-41F7-B0F0-6F9023CFAE22}" dt="2022-06-17T03:16:16.537" v="88"/>
          <ac:spMkLst>
            <pc:docMk/>
            <pc:sldMk cId="922260842" sldId="271"/>
            <ac:spMk id="15" creationId="{DE00DB52-3455-4E2F-867B-A6D0516E175B}"/>
          </ac:spMkLst>
        </pc:spChg>
        <pc:spChg chg="del">
          <ac:chgData name="Guest User" userId="f77927a8ba7478b5" providerId="Windows Live" clId="Web-{A283139C-CC43-41F7-B0F0-6F9023CFAE22}" dt="2022-06-17T03:16:16.537" v="88"/>
          <ac:spMkLst>
            <pc:docMk/>
            <pc:sldMk cId="922260842" sldId="271"/>
            <ac:spMk id="17" creationId="{9E914C83-E0D8-4953-92D5-169D28CB43AE}"/>
          </ac:spMkLst>
        </pc:spChg>
        <pc:spChg chg="del">
          <ac:chgData name="Guest User" userId="f77927a8ba7478b5" providerId="Windows Live" clId="Web-{A283139C-CC43-41F7-B0F0-6F9023CFAE22}" dt="2022-06-17T03:16:16.537" v="88"/>
          <ac:spMkLst>
            <pc:docMk/>
            <pc:sldMk cId="922260842" sldId="271"/>
            <ac:spMk id="19" creationId="{3512E083-F550-46AF-8490-767ECFD00CB7}"/>
          </ac:spMkLst>
        </pc:spChg>
        <pc:spChg chg="add">
          <ac:chgData name="Guest User" userId="f77927a8ba7478b5" providerId="Windows Live" clId="Web-{A283139C-CC43-41F7-B0F0-6F9023CFAE22}" dt="2022-06-17T03:16:16.537" v="88"/>
          <ac:spMkLst>
            <pc:docMk/>
            <pc:sldMk cId="922260842" sldId="271"/>
            <ac:spMk id="24" creationId="{AB8C311F-7253-4AED-9701-7FC0708C41C7}"/>
          </ac:spMkLst>
        </pc:spChg>
        <pc:spChg chg="add">
          <ac:chgData name="Guest User" userId="f77927a8ba7478b5" providerId="Windows Live" clId="Web-{A283139C-CC43-41F7-B0F0-6F9023CFAE22}" dt="2022-06-17T03:16:16.537" v="88"/>
          <ac:spMkLst>
            <pc:docMk/>
            <pc:sldMk cId="922260842" sldId="271"/>
            <ac:spMk id="26" creationId="{E2384209-CB15-4CDF-9D31-C44FD9A3F20D}"/>
          </ac:spMkLst>
        </pc:spChg>
        <pc:spChg chg="add">
          <ac:chgData name="Guest User" userId="f77927a8ba7478b5" providerId="Windows Live" clId="Web-{A283139C-CC43-41F7-B0F0-6F9023CFAE22}" dt="2022-06-17T03:16:16.537" v="88"/>
          <ac:spMkLst>
            <pc:docMk/>
            <pc:sldMk cId="922260842" sldId="271"/>
            <ac:spMk id="28" creationId="{2633B3B5-CC90-43F0-8714-D31D1F3F0209}"/>
          </ac:spMkLst>
        </pc:spChg>
        <pc:spChg chg="add">
          <ac:chgData name="Guest User" userId="f77927a8ba7478b5" providerId="Windows Live" clId="Web-{A283139C-CC43-41F7-B0F0-6F9023CFAE22}" dt="2022-06-17T03:16:16.537" v="88"/>
          <ac:spMkLst>
            <pc:docMk/>
            <pc:sldMk cId="922260842" sldId="271"/>
            <ac:spMk id="30" creationId="{A8D57A06-A426-446D-B02C-A2DC6B62E45E}"/>
          </ac:spMkLst>
        </pc:spChg>
        <pc:picChg chg="mod">
          <ac:chgData name="Guest User" userId="f77927a8ba7478b5" providerId="Windows Live" clId="Web-{A283139C-CC43-41F7-B0F0-6F9023CFAE22}" dt="2022-06-17T03:16:16.537" v="88"/>
          <ac:picMkLst>
            <pc:docMk/>
            <pc:sldMk cId="922260842" sldId="271"/>
            <ac:picMk id="2" creationId="{77BFCB83-F667-BD67-23E8-FE381D0CBFCC}"/>
          </ac:picMkLst>
        </pc:picChg>
      </pc:sldChg>
      <pc:sldChg chg="addSp delSp modSp">
        <pc:chgData name="Guest User" userId="f77927a8ba7478b5" providerId="Windows Live" clId="Web-{A283139C-CC43-41F7-B0F0-6F9023CFAE22}" dt="2022-06-17T03:16:02.865" v="86"/>
        <pc:sldMkLst>
          <pc:docMk/>
          <pc:sldMk cId="3785964310" sldId="272"/>
        </pc:sldMkLst>
        <pc:spChg chg="del">
          <ac:chgData name="Guest User" userId="f77927a8ba7478b5" providerId="Windows Live" clId="Web-{A283139C-CC43-41F7-B0F0-6F9023CFAE22}" dt="2022-06-17T03:16:02.865" v="86"/>
          <ac:spMkLst>
            <pc:docMk/>
            <pc:sldMk cId="3785964310" sldId="272"/>
            <ac:spMk id="7" creationId="{F3060C83-F051-4F0E-ABAD-AA0DFC48B218}"/>
          </ac:spMkLst>
        </pc:spChg>
        <pc:spChg chg="del">
          <ac:chgData name="Guest User" userId="f77927a8ba7478b5" providerId="Windows Live" clId="Web-{A283139C-CC43-41F7-B0F0-6F9023CFAE22}" dt="2022-06-17T03:16:02.865" v="86"/>
          <ac:spMkLst>
            <pc:docMk/>
            <pc:sldMk cId="3785964310" sldId="272"/>
            <ac:spMk id="9" creationId="{83C98ABE-055B-441F-B07E-44F97F083C39}"/>
          </ac:spMkLst>
        </pc:spChg>
        <pc:spChg chg="del">
          <ac:chgData name="Guest User" userId="f77927a8ba7478b5" providerId="Windows Live" clId="Web-{A283139C-CC43-41F7-B0F0-6F9023CFAE22}" dt="2022-06-17T03:16:02.865" v="86"/>
          <ac:spMkLst>
            <pc:docMk/>
            <pc:sldMk cId="3785964310" sldId="272"/>
            <ac:spMk id="11" creationId="{29FDB030-9B49-4CED-8CCD-4D99382388AC}"/>
          </ac:spMkLst>
        </pc:spChg>
        <pc:spChg chg="del">
          <ac:chgData name="Guest User" userId="f77927a8ba7478b5" providerId="Windows Live" clId="Web-{A283139C-CC43-41F7-B0F0-6F9023CFAE22}" dt="2022-06-17T03:16:02.865" v="86"/>
          <ac:spMkLst>
            <pc:docMk/>
            <pc:sldMk cId="3785964310" sldId="272"/>
            <ac:spMk id="13" creationId="{3783CA14-24A1-485C-8B30-D6A5D87987AD}"/>
          </ac:spMkLst>
        </pc:spChg>
        <pc:spChg chg="del">
          <ac:chgData name="Guest User" userId="f77927a8ba7478b5" providerId="Windows Live" clId="Web-{A283139C-CC43-41F7-B0F0-6F9023CFAE22}" dt="2022-06-17T03:16:02.865" v="86"/>
          <ac:spMkLst>
            <pc:docMk/>
            <pc:sldMk cId="3785964310" sldId="272"/>
            <ac:spMk id="15" creationId="{9A97C86A-04D6-40F7-AE84-31AB43E6A846}"/>
          </ac:spMkLst>
        </pc:spChg>
        <pc:spChg chg="del">
          <ac:chgData name="Guest User" userId="f77927a8ba7478b5" providerId="Windows Live" clId="Web-{A283139C-CC43-41F7-B0F0-6F9023CFAE22}" dt="2022-06-17T03:16:02.865" v="86"/>
          <ac:spMkLst>
            <pc:docMk/>
            <pc:sldMk cId="3785964310" sldId="272"/>
            <ac:spMk id="17" creationId="{FF9F2414-84E8-453E-B1F3-389FDE8192D9}"/>
          </ac:spMkLst>
        </pc:spChg>
        <pc:spChg chg="del">
          <ac:chgData name="Guest User" userId="f77927a8ba7478b5" providerId="Windows Live" clId="Web-{A283139C-CC43-41F7-B0F0-6F9023CFAE22}" dt="2022-06-17T03:16:02.865" v="86"/>
          <ac:spMkLst>
            <pc:docMk/>
            <pc:sldMk cId="3785964310" sldId="272"/>
            <ac:spMk id="19" creationId="{3ECA69A1-7536-43AC-85EF-C7106179F5ED}"/>
          </ac:spMkLst>
        </pc:spChg>
        <pc:spChg chg="add">
          <ac:chgData name="Guest User" userId="f77927a8ba7478b5" providerId="Windows Live" clId="Web-{A283139C-CC43-41F7-B0F0-6F9023CFAE22}" dt="2022-06-17T03:16:02.865" v="86"/>
          <ac:spMkLst>
            <pc:docMk/>
            <pc:sldMk cId="3785964310" sldId="272"/>
            <ac:spMk id="24" creationId="{AB8C311F-7253-4AED-9701-7FC0708C41C7}"/>
          </ac:spMkLst>
        </pc:spChg>
        <pc:spChg chg="add">
          <ac:chgData name="Guest User" userId="f77927a8ba7478b5" providerId="Windows Live" clId="Web-{A283139C-CC43-41F7-B0F0-6F9023CFAE22}" dt="2022-06-17T03:16:02.865" v="86"/>
          <ac:spMkLst>
            <pc:docMk/>
            <pc:sldMk cId="3785964310" sldId="272"/>
            <ac:spMk id="26" creationId="{E2384209-CB15-4CDF-9D31-C44FD9A3F20D}"/>
          </ac:spMkLst>
        </pc:spChg>
        <pc:spChg chg="add">
          <ac:chgData name="Guest User" userId="f77927a8ba7478b5" providerId="Windows Live" clId="Web-{A283139C-CC43-41F7-B0F0-6F9023CFAE22}" dt="2022-06-17T03:16:02.865" v="86"/>
          <ac:spMkLst>
            <pc:docMk/>
            <pc:sldMk cId="3785964310" sldId="272"/>
            <ac:spMk id="28" creationId="{2633B3B5-CC90-43F0-8714-D31D1F3F0209}"/>
          </ac:spMkLst>
        </pc:spChg>
        <pc:spChg chg="add">
          <ac:chgData name="Guest User" userId="f77927a8ba7478b5" providerId="Windows Live" clId="Web-{A283139C-CC43-41F7-B0F0-6F9023CFAE22}" dt="2022-06-17T03:16:02.865" v="86"/>
          <ac:spMkLst>
            <pc:docMk/>
            <pc:sldMk cId="3785964310" sldId="272"/>
            <ac:spMk id="30" creationId="{A8D57A06-A426-446D-B02C-A2DC6B62E45E}"/>
          </ac:spMkLst>
        </pc:spChg>
        <pc:picChg chg="mod">
          <ac:chgData name="Guest User" userId="f77927a8ba7478b5" providerId="Windows Live" clId="Web-{A283139C-CC43-41F7-B0F0-6F9023CFAE22}" dt="2022-06-17T03:16:02.865" v="86"/>
          <ac:picMkLst>
            <pc:docMk/>
            <pc:sldMk cId="3785964310" sldId="272"/>
            <ac:picMk id="2" creationId="{6C59CE92-303B-FCCC-4B57-46947EE07E25}"/>
          </ac:picMkLst>
        </pc:picChg>
      </pc:sldChg>
      <pc:sldChg chg="addSp delSp modSp">
        <pc:chgData name="Guest User" userId="f77927a8ba7478b5" providerId="Windows Live" clId="Web-{A283139C-CC43-41F7-B0F0-6F9023CFAE22}" dt="2022-06-17T03:16:52.569" v="94"/>
        <pc:sldMkLst>
          <pc:docMk/>
          <pc:sldMk cId="2307043938" sldId="273"/>
        </pc:sldMkLst>
        <pc:spChg chg="del">
          <ac:chgData name="Guest User" userId="f77927a8ba7478b5" providerId="Windows Live" clId="Web-{A283139C-CC43-41F7-B0F0-6F9023CFAE22}" dt="2022-06-17T03:16:52.569" v="94"/>
          <ac:spMkLst>
            <pc:docMk/>
            <pc:sldMk cId="2307043938" sldId="273"/>
            <ac:spMk id="21" creationId="{F3060C83-F051-4F0E-ABAD-AA0DFC48B218}"/>
          </ac:spMkLst>
        </pc:spChg>
        <pc:spChg chg="del">
          <ac:chgData name="Guest User" userId="f77927a8ba7478b5" providerId="Windows Live" clId="Web-{A283139C-CC43-41F7-B0F0-6F9023CFAE22}" dt="2022-06-17T03:16:52.569" v="94"/>
          <ac:spMkLst>
            <pc:docMk/>
            <pc:sldMk cId="2307043938" sldId="273"/>
            <ac:spMk id="22" creationId="{83C98ABE-055B-441F-B07E-44F97F083C39}"/>
          </ac:spMkLst>
        </pc:spChg>
        <pc:spChg chg="del">
          <ac:chgData name="Guest User" userId="f77927a8ba7478b5" providerId="Windows Live" clId="Web-{A283139C-CC43-41F7-B0F0-6F9023CFAE22}" dt="2022-06-17T03:16:52.569" v="94"/>
          <ac:spMkLst>
            <pc:docMk/>
            <pc:sldMk cId="2307043938" sldId="273"/>
            <ac:spMk id="23" creationId="{29FDB030-9B49-4CED-8CCD-4D99382388AC}"/>
          </ac:spMkLst>
        </pc:spChg>
        <pc:spChg chg="del">
          <ac:chgData name="Guest User" userId="f77927a8ba7478b5" providerId="Windows Live" clId="Web-{A283139C-CC43-41F7-B0F0-6F9023CFAE22}" dt="2022-06-17T03:16:52.569" v="94"/>
          <ac:spMkLst>
            <pc:docMk/>
            <pc:sldMk cId="2307043938" sldId="273"/>
            <ac:spMk id="24" creationId="{3783CA14-24A1-485C-8B30-D6A5D87987AD}"/>
          </ac:spMkLst>
        </pc:spChg>
        <pc:spChg chg="del">
          <ac:chgData name="Guest User" userId="f77927a8ba7478b5" providerId="Windows Live" clId="Web-{A283139C-CC43-41F7-B0F0-6F9023CFAE22}" dt="2022-06-17T03:16:52.569" v="94"/>
          <ac:spMkLst>
            <pc:docMk/>
            <pc:sldMk cId="2307043938" sldId="273"/>
            <ac:spMk id="25" creationId="{9A97C86A-04D6-40F7-AE84-31AB43E6A846}"/>
          </ac:spMkLst>
        </pc:spChg>
        <pc:spChg chg="del">
          <ac:chgData name="Guest User" userId="f77927a8ba7478b5" providerId="Windows Live" clId="Web-{A283139C-CC43-41F7-B0F0-6F9023CFAE22}" dt="2022-06-17T03:16:52.569" v="94"/>
          <ac:spMkLst>
            <pc:docMk/>
            <pc:sldMk cId="2307043938" sldId="273"/>
            <ac:spMk id="26" creationId="{FF9F2414-84E8-453E-B1F3-389FDE8192D9}"/>
          </ac:spMkLst>
        </pc:spChg>
        <pc:spChg chg="del">
          <ac:chgData name="Guest User" userId="f77927a8ba7478b5" providerId="Windows Live" clId="Web-{A283139C-CC43-41F7-B0F0-6F9023CFAE22}" dt="2022-06-17T03:16:52.569" v="94"/>
          <ac:spMkLst>
            <pc:docMk/>
            <pc:sldMk cId="2307043938" sldId="273"/>
            <ac:spMk id="27" creationId="{3ECA69A1-7536-43AC-85EF-C7106179F5ED}"/>
          </ac:spMkLst>
        </pc:spChg>
        <pc:spChg chg="add">
          <ac:chgData name="Guest User" userId="f77927a8ba7478b5" providerId="Windows Live" clId="Web-{A283139C-CC43-41F7-B0F0-6F9023CFAE22}" dt="2022-06-17T03:16:52.569" v="94"/>
          <ac:spMkLst>
            <pc:docMk/>
            <pc:sldMk cId="2307043938" sldId="273"/>
            <ac:spMk id="32" creationId="{AB8C311F-7253-4AED-9701-7FC0708C41C7}"/>
          </ac:spMkLst>
        </pc:spChg>
        <pc:spChg chg="add">
          <ac:chgData name="Guest User" userId="f77927a8ba7478b5" providerId="Windows Live" clId="Web-{A283139C-CC43-41F7-B0F0-6F9023CFAE22}" dt="2022-06-17T03:16:52.569" v="94"/>
          <ac:spMkLst>
            <pc:docMk/>
            <pc:sldMk cId="2307043938" sldId="273"/>
            <ac:spMk id="34" creationId="{E2384209-CB15-4CDF-9D31-C44FD9A3F20D}"/>
          </ac:spMkLst>
        </pc:spChg>
        <pc:spChg chg="add">
          <ac:chgData name="Guest User" userId="f77927a8ba7478b5" providerId="Windows Live" clId="Web-{A283139C-CC43-41F7-B0F0-6F9023CFAE22}" dt="2022-06-17T03:16:52.569" v="94"/>
          <ac:spMkLst>
            <pc:docMk/>
            <pc:sldMk cId="2307043938" sldId="273"/>
            <ac:spMk id="36" creationId="{2633B3B5-CC90-43F0-8714-D31D1F3F0209}"/>
          </ac:spMkLst>
        </pc:spChg>
        <pc:spChg chg="add">
          <ac:chgData name="Guest User" userId="f77927a8ba7478b5" providerId="Windows Live" clId="Web-{A283139C-CC43-41F7-B0F0-6F9023CFAE22}" dt="2022-06-17T03:16:52.569" v="94"/>
          <ac:spMkLst>
            <pc:docMk/>
            <pc:sldMk cId="2307043938" sldId="273"/>
            <ac:spMk id="38" creationId="{A8D57A06-A426-446D-B02C-A2DC6B62E45E}"/>
          </ac:spMkLst>
        </pc:spChg>
        <pc:picChg chg="mod">
          <ac:chgData name="Guest User" userId="f77927a8ba7478b5" providerId="Windows Live" clId="Web-{A283139C-CC43-41F7-B0F0-6F9023CFAE22}" dt="2022-06-17T03:16:52.569" v="94"/>
          <ac:picMkLst>
            <pc:docMk/>
            <pc:sldMk cId="2307043938" sldId="273"/>
            <ac:picMk id="2" creationId="{913E0FFB-FDF0-AA02-1D30-D4B76E279107}"/>
          </ac:picMkLst>
        </pc:picChg>
      </pc:sldChg>
      <pc:sldChg chg="addSp delSp modSp">
        <pc:chgData name="Guest User" userId="f77927a8ba7478b5" providerId="Windows Live" clId="Web-{A283139C-CC43-41F7-B0F0-6F9023CFAE22}" dt="2022-06-17T03:16:10.693" v="87"/>
        <pc:sldMkLst>
          <pc:docMk/>
          <pc:sldMk cId="1647931690" sldId="274"/>
        </pc:sldMkLst>
        <pc:spChg chg="del">
          <ac:chgData name="Guest User" userId="f77927a8ba7478b5" providerId="Windows Live" clId="Web-{A283139C-CC43-41F7-B0F0-6F9023CFAE22}" dt="2022-06-17T03:16:10.693" v="87"/>
          <ac:spMkLst>
            <pc:docMk/>
            <pc:sldMk cId="1647931690" sldId="274"/>
            <ac:spMk id="7" creationId="{F3060C83-F051-4F0E-ABAD-AA0DFC48B218}"/>
          </ac:spMkLst>
        </pc:spChg>
        <pc:spChg chg="del">
          <ac:chgData name="Guest User" userId="f77927a8ba7478b5" providerId="Windows Live" clId="Web-{A283139C-CC43-41F7-B0F0-6F9023CFAE22}" dt="2022-06-17T03:16:10.693" v="87"/>
          <ac:spMkLst>
            <pc:docMk/>
            <pc:sldMk cId="1647931690" sldId="274"/>
            <ac:spMk id="9" creationId="{83C98ABE-055B-441F-B07E-44F97F083C39}"/>
          </ac:spMkLst>
        </pc:spChg>
        <pc:spChg chg="del">
          <ac:chgData name="Guest User" userId="f77927a8ba7478b5" providerId="Windows Live" clId="Web-{A283139C-CC43-41F7-B0F0-6F9023CFAE22}" dt="2022-06-17T03:16:10.693" v="87"/>
          <ac:spMkLst>
            <pc:docMk/>
            <pc:sldMk cId="1647931690" sldId="274"/>
            <ac:spMk id="11" creationId="{29FDB030-9B49-4CED-8CCD-4D99382388AC}"/>
          </ac:spMkLst>
        </pc:spChg>
        <pc:spChg chg="del">
          <ac:chgData name="Guest User" userId="f77927a8ba7478b5" providerId="Windows Live" clId="Web-{A283139C-CC43-41F7-B0F0-6F9023CFAE22}" dt="2022-06-17T03:16:10.693" v="87"/>
          <ac:spMkLst>
            <pc:docMk/>
            <pc:sldMk cId="1647931690" sldId="274"/>
            <ac:spMk id="13" creationId="{3783CA14-24A1-485C-8B30-D6A5D87987AD}"/>
          </ac:spMkLst>
        </pc:spChg>
        <pc:spChg chg="del">
          <ac:chgData name="Guest User" userId="f77927a8ba7478b5" providerId="Windows Live" clId="Web-{A283139C-CC43-41F7-B0F0-6F9023CFAE22}" dt="2022-06-17T03:16:10.693" v="87"/>
          <ac:spMkLst>
            <pc:docMk/>
            <pc:sldMk cId="1647931690" sldId="274"/>
            <ac:spMk id="15" creationId="{9A97C86A-04D6-40F7-AE84-31AB43E6A846}"/>
          </ac:spMkLst>
        </pc:spChg>
        <pc:spChg chg="del">
          <ac:chgData name="Guest User" userId="f77927a8ba7478b5" providerId="Windows Live" clId="Web-{A283139C-CC43-41F7-B0F0-6F9023CFAE22}" dt="2022-06-17T03:16:10.693" v="87"/>
          <ac:spMkLst>
            <pc:docMk/>
            <pc:sldMk cId="1647931690" sldId="274"/>
            <ac:spMk id="17" creationId="{FF9F2414-84E8-453E-B1F3-389FDE8192D9}"/>
          </ac:spMkLst>
        </pc:spChg>
        <pc:spChg chg="del">
          <ac:chgData name="Guest User" userId="f77927a8ba7478b5" providerId="Windows Live" clId="Web-{A283139C-CC43-41F7-B0F0-6F9023CFAE22}" dt="2022-06-17T03:16:10.693" v="87"/>
          <ac:spMkLst>
            <pc:docMk/>
            <pc:sldMk cId="1647931690" sldId="274"/>
            <ac:spMk id="19" creationId="{3ECA69A1-7536-43AC-85EF-C7106179F5ED}"/>
          </ac:spMkLst>
        </pc:spChg>
        <pc:spChg chg="add">
          <ac:chgData name="Guest User" userId="f77927a8ba7478b5" providerId="Windows Live" clId="Web-{A283139C-CC43-41F7-B0F0-6F9023CFAE22}" dt="2022-06-17T03:16:10.693" v="87"/>
          <ac:spMkLst>
            <pc:docMk/>
            <pc:sldMk cId="1647931690" sldId="274"/>
            <ac:spMk id="24" creationId="{AB8C311F-7253-4AED-9701-7FC0708C41C7}"/>
          </ac:spMkLst>
        </pc:spChg>
        <pc:spChg chg="add">
          <ac:chgData name="Guest User" userId="f77927a8ba7478b5" providerId="Windows Live" clId="Web-{A283139C-CC43-41F7-B0F0-6F9023CFAE22}" dt="2022-06-17T03:16:10.693" v="87"/>
          <ac:spMkLst>
            <pc:docMk/>
            <pc:sldMk cId="1647931690" sldId="274"/>
            <ac:spMk id="26" creationId="{E2384209-CB15-4CDF-9D31-C44FD9A3F20D}"/>
          </ac:spMkLst>
        </pc:spChg>
        <pc:spChg chg="add">
          <ac:chgData name="Guest User" userId="f77927a8ba7478b5" providerId="Windows Live" clId="Web-{A283139C-CC43-41F7-B0F0-6F9023CFAE22}" dt="2022-06-17T03:16:10.693" v="87"/>
          <ac:spMkLst>
            <pc:docMk/>
            <pc:sldMk cId="1647931690" sldId="274"/>
            <ac:spMk id="28" creationId="{2633B3B5-CC90-43F0-8714-D31D1F3F0209}"/>
          </ac:spMkLst>
        </pc:spChg>
        <pc:spChg chg="add">
          <ac:chgData name="Guest User" userId="f77927a8ba7478b5" providerId="Windows Live" clId="Web-{A283139C-CC43-41F7-B0F0-6F9023CFAE22}" dt="2022-06-17T03:16:10.693" v="87"/>
          <ac:spMkLst>
            <pc:docMk/>
            <pc:sldMk cId="1647931690" sldId="274"/>
            <ac:spMk id="30" creationId="{A8D57A06-A426-446D-B02C-A2DC6B62E45E}"/>
          </ac:spMkLst>
        </pc:spChg>
        <pc:picChg chg="mod">
          <ac:chgData name="Guest User" userId="f77927a8ba7478b5" providerId="Windows Live" clId="Web-{A283139C-CC43-41F7-B0F0-6F9023CFAE22}" dt="2022-06-17T03:16:10.693" v="87"/>
          <ac:picMkLst>
            <pc:docMk/>
            <pc:sldMk cId="1647931690" sldId="274"/>
            <ac:picMk id="2" creationId="{6F00E0E7-AF18-200C-F786-D05F3349F38D}"/>
          </ac:picMkLst>
        </pc:picChg>
      </pc:sldChg>
      <pc:sldChg chg="addSp delSp modSp">
        <pc:chgData name="Guest User" userId="f77927a8ba7478b5" providerId="Windows Live" clId="Web-{A283139C-CC43-41F7-B0F0-6F9023CFAE22}" dt="2022-06-17T03:15:52.427" v="84"/>
        <pc:sldMkLst>
          <pc:docMk/>
          <pc:sldMk cId="3993040634" sldId="275"/>
        </pc:sldMkLst>
        <pc:spChg chg="del">
          <ac:chgData name="Guest User" userId="f77927a8ba7478b5" providerId="Windows Live" clId="Web-{A283139C-CC43-41F7-B0F0-6F9023CFAE22}" dt="2022-06-17T03:15:52.427" v="84"/>
          <ac:spMkLst>
            <pc:docMk/>
            <pc:sldMk cId="3993040634" sldId="275"/>
            <ac:spMk id="7" creationId="{F3060C83-F051-4F0E-ABAD-AA0DFC48B218}"/>
          </ac:spMkLst>
        </pc:spChg>
        <pc:spChg chg="del">
          <ac:chgData name="Guest User" userId="f77927a8ba7478b5" providerId="Windows Live" clId="Web-{A283139C-CC43-41F7-B0F0-6F9023CFAE22}" dt="2022-06-17T03:15:52.427" v="84"/>
          <ac:spMkLst>
            <pc:docMk/>
            <pc:sldMk cId="3993040634" sldId="275"/>
            <ac:spMk id="9" creationId="{83C98ABE-055B-441F-B07E-44F97F083C39}"/>
          </ac:spMkLst>
        </pc:spChg>
        <pc:spChg chg="del">
          <ac:chgData name="Guest User" userId="f77927a8ba7478b5" providerId="Windows Live" clId="Web-{A283139C-CC43-41F7-B0F0-6F9023CFAE22}" dt="2022-06-17T03:15:52.427" v="84"/>
          <ac:spMkLst>
            <pc:docMk/>
            <pc:sldMk cId="3993040634" sldId="275"/>
            <ac:spMk id="11" creationId="{29FDB030-9B49-4CED-8CCD-4D99382388AC}"/>
          </ac:spMkLst>
        </pc:spChg>
        <pc:spChg chg="del">
          <ac:chgData name="Guest User" userId="f77927a8ba7478b5" providerId="Windows Live" clId="Web-{A283139C-CC43-41F7-B0F0-6F9023CFAE22}" dt="2022-06-17T03:15:52.427" v="84"/>
          <ac:spMkLst>
            <pc:docMk/>
            <pc:sldMk cId="3993040634" sldId="275"/>
            <ac:spMk id="13" creationId="{3783CA14-24A1-485C-8B30-D6A5D87987AD}"/>
          </ac:spMkLst>
        </pc:spChg>
        <pc:spChg chg="del">
          <ac:chgData name="Guest User" userId="f77927a8ba7478b5" providerId="Windows Live" clId="Web-{A283139C-CC43-41F7-B0F0-6F9023CFAE22}" dt="2022-06-17T03:15:52.427" v="84"/>
          <ac:spMkLst>
            <pc:docMk/>
            <pc:sldMk cId="3993040634" sldId="275"/>
            <ac:spMk id="15" creationId="{9A97C86A-04D6-40F7-AE84-31AB43E6A846}"/>
          </ac:spMkLst>
        </pc:spChg>
        <pc:spChg chg="del">
          <ac:chgData name="Guest User" userId="f77927a8ba7478b5" providerId="Windows Live" clId="Web-{A283139C-CC43-41F7-B0F0-6F9023CFAE22}" dt="2022-06-17T03:15:52.427" v="84"/>
          <ac:spMkLst>
            <pc:docMk/>
            <pc:sldMk cId="3993040634" sldId="275"/>
            <ac:spMk id="17" creationId="{FF9F2414-84E8-453E-B1F3-389FDE8192D9}"/>
          </ac:spMkLst>
        </pc:spChg>
        <pc:spChg chg="del">
          <ac:chgData name="Guest User" userId="f77927a8ba7478b5" providerId="Windows Live" clId="Web-{A283139C-CC43-41F7-B0F0-6F9023CFAE22}" dt="2022-06-17T03:15:52.427" v="84"/>
          <ac:spMkLst>
            <pc:docMk/>
            <pc:sldMk cId="3993040634" sldId="275"/>
            <ac:spMk id="19" creationId="{3ECA69A1-7536-43AC-85EF-C7106179F5ED}"/>
          </ac:spMkLst>
        </pc:spChg>
        <pc:spChg chg="add">
          <ac:chgData name="Guest User" userId="f77927a8ba7478b5" providerId="Windows Live" clId="Web-{A283139C-CC43-41F7-B0F0-6F9023CFAE22}" dt="2022-06-17T03:15:52.427" v="84"/>
          <ac:spMkLst>
            <pc:docMk/>
            <pc:sldMk cId="3993040634" sldId="275"/>
            <ac:spMk id="24" creationId="{AB8C311F-7253-4AED-9701-7FC0708C41C7}"/>
          </ac:spMkLst>
        </pc:spChg>
        <pc:spChg chg="add">
          <ac:chgData name="Guest User" userId="f77927a8ba7478b5" providerId="Windows Live" clId="Web-{A283139C-CC43-41F7-B0F0-6F9023CFAE22}" dt="2022-06-17T03:15:52.427" v="84"/>
          <ac:spMkLst>
            <pc:docMk/>
            <pc:sldMk cId="3993040634" sldId="275"/>
            <ac:spMk id="26" creationId="{E2384209-CB15-4CDF-9D31-C44FD9A3F20D}"/>
          </ac:spMkLst>
        </pc:spChg>
        <pc:spChg chg="add">
          <ac:chgData name="Guest User" userId="f77927a8ba7478b5" providerId="Windows Live" clId="Web-{A283139C-CC43-41F7-B0F0-6F9023CFAE22}" dt="2022-06-17T03:15:52.427" v="84"/>
          <ac:spMkLst>
            <pc:docMk/>
            <pc:sldMk cId="3993040634" sldId="275"/>
            <ac:spMk id="28" creationId="{2633B3B5-CC90-43F0-8714-D31D1F3F0209}"/>
          </ac:spMkLst>
        </pc:spChg>
        <pc:spChg chg="add">
          <ac:chgData name="Guest User" userId="f77927a8ba7478b5" providerId="Windows Live" clId="Web-{A283139C-CC43-41F7-B0F0-6F9023CFAE22}" dt="2022-06-17T03:15:52.427" v="84"/>
          <ac:spMkLst>
            <pc:docMk/>
            <pc:sldMk cId="3993040634" sldId="275"/>
            <ac:spMk id="30" creationId="{A8D57A06-A426-446D-B02C-A2DC6B62E45E}"/>
          </ac:spMkLst>
        </pc:spChg>
        <pc:picChg chg="mod">
          <ac:chgData name="Guest User" userId="f77927a8ba7478b5" providerId="Windows Live" clId="Web-{A283139C-CC43-41F7-B0F0-6F9023CFAE22}" dt="2022-06-17T03:15:52.427" v="84"/>
          <ac:picMkLst>
            <pc:docMk/>
            <pc:sldMk cId="3993040634" sldId="275"/>
            <ac:picMk id="2" creationId="{897FE1FE-85B8-DC58-6C02-A1D09CB8BC79}"/>
          </ac:picMkLst>
        </pc:picChg>
      </pc:sldChg>
      <pc:sldChg chg="addSp delSp modSp">
        <pc:chgData name="Guest User" userId="f77927a8ba7478b5" providerId="Windows Live" clId="Web-{A283139C-CC43-41F7-B0F0-6F9023CFAE22}" dt="2022-06-17T03:15:57.583" v="85"/>
        <pc:sldMkLst>
          <pc:docMk/>
          <pc:sldMk cId="3131508968" sldId="276"/>
        </pc:sldMkLst>
        <pc:spChg chg="del">
          <ac:chgData name="Guest User" userId="f77927a8ba7478b5" providerId="Windows Live" clId="Web-{A283139C-CC43-41F7-B0F0-6F9023CFAE22}" dt="2022-06-17T03:15:57.583" v="85"/>
          <ac:spMkLst>
            <pc:docMk/>
            <pc:sldMk cId="3131508968" sldId="276"/>
            <ac:spMk id="7" creationId="{86FF76B9-219D-4469-AF87-0236D29032F1}"/>
          </ac:spMkLst>
        </pc:spChg>
        <pc:spChg chg="del">
          <ac:chgData name="Guest User" userId="f77927a8ba7478b5" providerId="Windows Live" clId="Web-{A283139C-CC43-41F7-B0F0-6F9023CFAE22}" dt="2022-06-17T03:15:57.583" v="85"/>
          <ac:spMkLst>
            <pc:docMk/>
            <pc:sldMk cId="3131508968" sldId="276"/>
            <ac:spMk id="13" creationId="{2E80C965-DB6D-4F81-9E9E-B027384D0BD6}"/>
          </ac:spMkLst>
        </pc:spChg>
        <pc:spChg chg="del">
          <ac:chgData name="Guest User" userId="f77927a8ba7478b5" providerId="Windows Live" clId="Web-{A283139C-CC43-41F7-B0F0-6F9023CFAE22}" dt="2022-06-17T03:15:57.583" v="85"/>
          <ac:spMkLst>
            <pc:docMk/>
            <pc:sldMk cId="3131508968" sldId="276"/>
            <ac:spMk id="15" creationId="{633C5E46-DAC5-4661-9C87-22B08E2A512F}"/>
          </ac:spMkLst>
        </pc:spChg>
        <pc:spChg chg="add">
          <ac:chgData name="Guest User" userId="f77927a8ba7478b5" providerId="Windows Live" clId="Web-{A283139C-CC43-41F7-B0F0-6F9023CFAE22}" dt="2022-06-17T03:15:57.583" v="85"/>
          <ac:spMkLst>
            <pc:docMk/>
            <pc:sldMk cId="3131508968" sldId="276"/>
            <ac:spMk id="20" creationId="{AB8C311F-7253-4AED-9701-7FC0708C41C7}"/>
          </ac:spMkLst>
        </pc:spChg>
        <pc:spChg chg="add">
          <ac:chgData name="Guest User" userId="f77927a8ba7478b5" providerId="Windows Live" clId="Web-{A283139C-CC43-41F7-B0F0-6F9023CFAE22}" dt="2022-06-17T03:15:57.583" v="85"/>
          <ac:spMkLst>
            <pc:docMk/>
            <pc:sldMk cId="3131508968" sldId="276"/>
            <ac:spMk id="22" creationId="{E2384209-CB15-4CDF-9D31-C44FD9A3F20D}"/>
          </ac:spMkLst>
        </pc:spChg>
        <pc:spChg chg="add">
          <ac:chgData name="Guest User" userId="f77927a8ba7478b5" providerId="Windows Live" clId="Web-{A283139C-CC43-41F7-B0F0-6F9023CFAE22}" dt="2022-06-17T03:15:57.583" v="85"/>
          <ac:spMkLst>
            <pc:docMk/>
            <pc:sldMk cId="3131508968" sldId="276"/>
            <ac:spMk id="24" creationId="{2633B3B5-CC90-43F0-8714-D31D1F3F0209}"/>
          </ac:spMkLst>
        </pc:spChg>
        <pc:spChg chg="add">
          <ac:chgData name="Guest User" userId="f77927a8ba7478b5" providerId="Windows Live" clId="Web-{A283139C-CC43-41F7-B0F0-6F9023CFAE22}" dt="2022-06-17T03:15:57.583" v="85"/>
          <ac:spMkLst>
            <pc:docMk/>
            <pc:sldMk cId="3131508968" sldId="276"/>
            <ac:spMk id="26" creationId="{A8D57A06-A426-446D-B02C-A2DC6B62E45E}"/>
          </ac:spMkLst>
        </pc:spChg>
        <pc:grpChg chg="del">
          <ac:chgData name="Guest User" userId="f77927a8ba7478b5" providerId="Windows Live" clId="Web-{A283139C-CC43-41F7-B0F0-6F9023CFAE22}" dt="2022-06-17T03:15:57.583" v="85"/>
          <ac:grpSpMkLst>
            <pc:docMk/>
            <pc:sldMk cId="3131508968" sldId="276"/>
            <ac:grpSpMk id="9" creationId="{DB88BD78-87E1-424D-B479-C37D8E41B12E}"/>
          </ac:grpSpMkLst>
        </pc:grpChg>
        <pc:picChg chg="mod">
          <ac:chgData name="Guest User" userId="f77927a8ba7478b5" providerId="Windows Live" clId="Web-{A283139C-CC43-41F7-B0F0-6F9023CFAE22}" dt="2022-06-17T03:15:57.583" v="85"/>
          <ac:picMkLst>
            <pc:docMk/>
            <pc:sldMk cId="3131508968" sldId="276"/>
            <ac:picMk id="2" creationId="{8D990C81-71BB-D01C-5775-DAAF47094C9D}"/>
          </ac:picMkLst>
        </pc:picChg>
      </pc:sldChg>
      <pc:sldChg chg="addSp delSp modSp">
        <pc:chgData name="Guest User" userId="f77927a8ba7478b5" providerId="Windows Live" clId="Web-{A283139C-CC43-41F7-B0F0-6F9023CFAE22}" dt="2022-06-17T03:15:42.974" v="83"/>
        <pc:sldMkLst>
          <pc:docMk/>
          <pc:sldMk cId="2929873766" sldId="277"/>
        </pc:sldMkLst>
        <pc:spChg chg="del">
          <ac:chgData name="Guest User" userId="f77927a8ba7478b5" providerId="Windows Live" clId="Web-{A283139C-CC43-41F7-B0F0-6F9023CFAE22}" dt="2022-06-17T03:15:42.974" v="83"/>
          <ac:spMkLst>
            <pc:docMk/>
            <pc:sldMk cId="2929873766" sldId="277"/>
            <ac:spMk id="7" creationId="{F3060C83-F051-4F0E-ABAD-AA0DFC48B218}"/>
          </ac:spMkLst>
        </pc:spChg>
        <pc:spChg chg="del">
          <ac:chgData name="Guest User" userId="f77927a8ba7478b5" providerId="Windows Live" clId="Web-{A283139C-CC43-41F7-B0F0-6F9023CFAE22}" dt="2022-06-17T03:15:42.974" v="83"/>
          <ac:spMkLst>
            <pc:docMk/>
            <pc:sldMk cId="2929873766" sldId="277"/>
            <ac:spMk id="9" creationId="{83C98ABE-055B-441F-B07E-44F97F083C39}"/>
          </ac:spMkLst>
        </pc:spChg>
        <pc:spChg chg="del">
          <ac:chgData name="Guest User" userId="f77927a8ba7478b5" providerId="Windows Live" clId="Web-{A283139C-CC43-41F7-B0F0-6F9023CFAE22}" dt="2022-06-17T03:15:42.974" v="83"/>
          <ac:spMkLst>
            <pc:docMk/>
            <pc:sldMk cId="2929873766" sldId="277"/>
            <ac:spMk id="11" creationId="{29FDB030-9B49-4CED-8CCD-4D99382388AC}"/>
          </ac:spMkLst>
        </pc:spChg>
        <pc:spChg chg="del">
          <ac:chgData name="Guest User" userId="f77927a8ba7478b5" providerId="Windows Live" clId="Web-{A283139C-CC43-41F7-B0F0-6F9023CFAE22}" dt="2022-06-17T03:15:42.974" v="83"/>
          <ac:spMkLst>
            <pc:docMk/>
            <pc:sldMk cId="2929873766" sldId="277"/>
            <ac:spMk id="13" creationId="{3783CA14-24A1-485C-8B30-D6A5D87987AD}"/>
          </ac:spMkLst>
        </pc:spChg>
        <pc:spChg chg="del">
          <ac:chgData name="Guest User" userId="f77927a8ba7478b5" providerId="Windows Live" clId="Web-{A283139C-CC43-41F7-B0F0-6F9023CFAE22}" dt="2022-06-17T03:15:42.974" v="83"/>
          <ac:spMkLst>
            <pc:docMk/>
            <pc:sldMk cId="2929873766" sldId="277"/>
            <ac:spMk id="15" creationId="{9A97C86A-04D6-40F7-AE84-31AB43E6A846}"/>
          </ac:spMkLst>
        </pc:spChg>
        <pc:spChg chg="del">
          <ac:chgData name="Guest User" userId="f77927a8ba7478b5" providerId="Windows Live" clId="Web-{A283139C-CC43-41F7-B0F0-6F9023CFAE22}" dt="2022-06-17T03:15:42.974" v="83"/>
          <ac:spMkLst>
            <pc:docMk/>
            <pc:sldMk cId="2929873766" sldId="277"/>
            <ac:spMk id="17" creationId="{FF9F2414-84E8-453E-B1F3-389FDE8192D9}"/>
          </ac:spMkLst>
        </pc:spChg>
        <pc:spChg chg="del">
          <ac:chgData name="Guest User" userId="f77927a8ba7478b5" providerId="Windows Live" clId="Web-{A283139C-CC43-41F7-B0F0-6F9023CFAE22}" dt="2022-06-17T03:15:42.974" v="83"/>
          <ac:spMkLst>
            <pc:docMk/>
            <pc:sldMk cId="2929873766" sldId="277"/>
            <ac:spMk id="19" creationId="{3ECA69A1-7536-43AC-85EF-C7106179F5ED}"/>
          </ac:spMkLst>
        </pc:spChg>
        <pc:spChg chg="add">
          <ac:chgData name="Guest User" userId="f77927a8ba7478b5" providerId="Windows Live" clId="Web-{A283139C-CC43-41F7-B0F0-6F9023CFAE22}" dt="2022-06-17T03:15:42.974" v="83"/>
          <ac:spMkLst>
            <pc:docMk/>
            <pc:sldMk cId="2929873766" sldId="277"/>
            <ac:spMk id="24" creationId="{AB8C311F-7253-4AED-9701-7FC0708C41C7}"/>
          </ac:spMkLst>
        </pc:spChg>
        <pc:spChg chg="add">
          <ac:chgData name="Guest User" userId="f77927a8ba7478b5" providerId="Windows Live" clId="Web-{A283139C-CC43-41F7-B0F0-6F9023CFAE22}" dt="2022-06-17T03:15:42.974" v="83"/>
          <ac:spMkLst>
            <pc:docMk/>
            <pc:sldMk cId="2929873766" sldId="277"/>
            <ac:spMk id="26" creationId="{E2384209-CB15-4CDF-9D31-C44FD9A3F20D}"/>
          </ac:spMkLst>
        </pc:spChg>
        <pc:spChg chg="add">
          <ac:chgData name="Guest User" userId="f77927a8ba7478b5" providerId="Windows Live" clId="Web-{A283139C-CC43-41F7-B0F0-6F9023CFAE22}" dt="2022-06-17T03:15:42.974" v="83"/>
          <ac:spMkLst>
            <pc:docMk/>
            <pc:sldMk cId="2929873766" sldId="277"/>
            <ac:spMk id="28" creationId="{2633B3B5-CC90-43F0-8714-D31D1F3F0209}"/>
          </ac:spMkLst>
        </pc:spChg>
        <pc:spChg chg="add">
          <ac:chgData name="Guest User" userId="f77927a8ba7478b5" providerId="Windows Live" clId="Web-{A283139C-CC43-41F7-B0F0-6F9023CFAE22}" dt="2022-06-17T03:15:42.974" v="83"/>
          <ac:spMkLst>
            <pc:docMk/>
            <pc:sldMk cId="2929873766" sldId="277"/>
            <ac:spMk id="30" creationId="{A8D57A06-A426-446D-B02C-A2DC6B62E45E}"/>
          </ac:spMkLst>
        </pc:spChg>
        <pc:picChg chg="mod">
          <ac:chgData name="Guest User" userId="f77927a8ba7478b5" providerId="Windows Live" clId="Web-{A283139C-CC43-41F7-B0F0-6F9023CFAE22}" dt="2022-06-17T03:15:42.974" v="83"/>
          <ac:picMkLst>
            <pc:docMk/>
            <pc:sldMk cId="2929873766" sldId="277"/>
            <ac:picMk id="2" creationId="{54ECEEE1-4AB1-975C-C60E-C59BFFD75DE1}"/>
          </ac:picMkLst>
        </pc:picChg>
      </pc:sldChg>
      <pc:sldChg chg="addSp delSp modSp">
        <pc:chgData name="Guest User" userId="f77927a8ba7478b5" providerId="Windows Live" clId="Web-{A283139C-CC43-41F7-B0F0-6F9023CFAE22}" dt="2022-06-17T03:15:35.130" v="82" actId="1076"/>
        <pc:sldMkLst>
          <pc:docMk/>
          <pc:sldMk cId="2313809935" sldId="278"/>
        </pc:sldMkLst>
        <pc:spChg chg="mod">
          <ac:chgData name="Guest User" userId="f77927a8ba7478b5" providerId="Windows Live" clId="Web-{A283139C-CC43-41F7-B0F0-6F9023CFAE22}" dt="2022-06-17T03:15:35.130" v="82" actId="1076"/>
          <ac:spMkLst>
            <pc:docMk/>
            <pc:sldMk cId="2313809935" sldId="278"/>
            <ac:spMk id="2" creationId="{06EEE6B5-42EC-6519-57C1-B95D658F7803}"/>
          </ac:spMkLst>
        </pc:spChg>
        <pc:spChg chg="del">
          <ac:chgData name="Guest User" userId="f77927a8ba7478b5" providerId="Windows Live" clId="Web-{A283139C-CC43-41F7-B0F0-6F9023CFAE22}" dt="2022-06-17T03:15:13.535" v="77"/>
          <ac:spMkLst>
            <pc:docMk/>
            <pc:sldMk cId="2313809935" sldId="278"/>
            <ac:spMk id="12" creationId="{A7A4B465-FBCC-4CD4-89A1-82992A7B47FF}"/>
          </ac:spMkLst>
        </pc:spChg>
        <pc:spChg chg="del">
          <ac:chgData name="Guest User" userId="f77927a8ba7478b5" providerId="Windows Live" clId="Web-{A283139C-CC43-41F7-B0F0-6F9023CFAE22}" dt="2022-06-17T03:15:13.535" v="77"/>
          <ac:spMkLst>
            <pc:docMk/>
            <pc:sldMk cId="2313809935" sldId="278"/>
            <ac:spMk id="13" creationId="{1825AC39-5F85-4CAA-8A81-A1287086B2B6}"/>
          </ac:spMkLst>
        </pc:spChg>
        <pc:spChg chg="del">
          <ac:chgData name="Guest User" userId="f77927a8ba7478b5" providerId="Windows Live" clId="Web-{A283139C-CC43-41F7-B0F0-6F9023CFAE22}" dt="2022-06-17T03:15:13.535" v="77"/>
          <ac:spMkLst>
            <pc:docMk/>
            <pc:sldMk cId="2313809935" sldId="278"/>
            <ac:spMk id="14" creationId="{909E572F-9CDC-4214-9D42-FF0017649590}"/>
          </ac:spMkLst>
        </pc:spChg>
        <pc:spChg chg="del">
          <ac:chgData name="Guest User" userId="f77927a8ba7478b5" providerId="Windows Live" clId="Web-{A283139C-CC43-41F7-B0F0-6F9023CFAE22}" dt="2022-06-17T03:15:13.535" v="77"/>
          <ac:spMkLst>
            <pc:docMk/>
            <pc:sldMk cId="2313809935" sldId="278"/>
            <ac:spMk id="15" creationId="{95DA4D23-37FC-4B90-8188-F0377C5FF44B}"/>
          </ac:spMkLst>
        </pc:spChg>
        <pc:spChg chg="add">
          <ac:chgData name="Guest User" userId="f77927a8ba7478b5" providerId="Windows Live" clId="Web-{A283139C-CC43-41F7-B0F0-6F9023CFAE22}" dt="2022-06-17T03:15:13.535" v="77"/>
          <ac:spMkLst>
            <pc:docMk/>
            <pc:sldMk cId="2313809935" sldId="278"/>
            <ac:spMk id="20" creationId="{A8384FB5-9ADC-4DDC-881B-597D56F5B15D}"/>
          </ac:spMkLst>
        </pc:spChg>
        <pc:spChg chg="add">
          <ac:chgData name="Guest User" userId="f77927a8ba7478b5" providerId="Windows Live" clId="Web-{A283139C-CC43-41F7-B0F0-6F9023CFAE22}" dt="2022-06-17T03:15:13.535" v="77"/>
          <ac:spMkLst>
            <pc:docMk/>
            <pc:sldMk cId="2313809935" sldId="278"/>
            <ac:spMk id="22" creationId="{1199E1B1-A8C0-4FE8-A5A8-1CB41D69F857}"/>
          </ac:spMkLst>
        </pc:spChg>
        <pc:spChg chg="add">
          <ac:chgData name="Guest User" userId="f77927a8ba7478b5" providerId="Windows Live" clId="Web-{A283139C-CC43-41F7-B0F0-6F9023CFAE22}" dt="2022-06-17T03:15:13.535" v="77"/>
          <ac:spMkLst>
            <pc:docMk/>
            <pc:sldMk cId="2313809935" sldId="278"/>
            <ac:spMk id="24" creationId="{84A8DE83-DE75-4B41-9DB4-A7EC0B0DEC0B}"/>
          </ac:spMkLst>
        </pc:spChg>
        <pc:spChg chg="add">
          <ac:chgData name="Guest User" userId="f77927a8ba7478b5" providerId="Windows Live" clId="Web-{A283139C-CC43-41F7-B0F0-6F9023CFAE22}" dt="2022-06-17T03:15:13.535" v="77"/>
          <ac:spMkLst>
            <pc:docMk/>
            <pc:sldMk cId="2313809935" sldId="278"/>
            <ac:spMk id="26" creationId="{A7009A0A-BEF5-4EAC-AF15-E4F9F002E239}"/>
          </ac:spMkLst>
        </pc:spChg>
        <pc:picChg chg="mod">
          <ac:chgData name="Guest User" userId="f77927a8ba7478b5" providerId="Windows Live" clId="Web-{A283139C-CC43-41F7-B0F0-6F9023CFAE22}" dt="2022-06-17T03:15:13.535" v="77"/>
          <ac:picMkLst>
            <pc:docMk/>
            <pc:sldMk cId="2313809935" sldId="278"/>
            <ac:picMk id="3" creationId="{160F0AAA-3CEF-A68E-1051-748464DA6356}"/>
          </ac:picMkLst>
        </pc:picChg>
      </pc:sldChg>
      <pc:sldChg chg="addSp delSp modSp">
        <pc:chgData name="Guest User" userId="f77927a8ba7478b5" providerId="Windows Live" clId="Web-{A283139C-CC43-41F7-B0F0-6F9023CFAE22}" dt="2022-06-17T03:15:05.020" v="76"/>
        <pc:sldMkLst>
          <pc:docMk/>
          <pc:sldMk cId="3055811699" sldId="279"/>
        </pc:sldMkLst>
        <pc:spChg chg="del">
          <ac:chgData name="Guest User" userId="f77927a8ba7478b5" providerId="Windows Live" clId="Web-{A283139C-CC43-41F7-B0F0-6F9023CFAE22}" dt="2022-06-17T03:15:05.020" v="76"/>
          <ac:spMkLst>
            <pc:docMk/>
            <pc:sldMk cId="3055811699" sldId="279"/>
            <ac:spMk id="7" creationId="{F3060C83-F051-4F0E-ABAD-AA0DFC48B218}"/>
          </ac:spMkLst>
        </pc:spChg>
        <pc:spChg chg="del">
          <ac:chgData name="Guest User" userId="f77927a8ba7478b5" providerId="Windows Live" clId="Web-{A283139C-CC43-41F7-B0F0-6F9023CFAE22}" dt="2022-06-17T03:15:05.020" v="76"/>
          <ac:spMkLst>
            <pc:docMk/>
            <pc:sldMk cId="3055811699" sldId="279"/>
            <ac:spMk id="9" creationId="{83C98ABE-055B-441F-B07E-44F97F083C39}"/>
          </ac:spMkLst>
        </pc:spChg>
        <pc:spChg chg="del">
          <ac:chgData name="Guest User" userId="f77927a8ba7478b5" providerId="Windows Live" clId="Web-{A283139C-CC43-41F7-B0F0-6F9023CFAE22}" dt="2022-06-17T03:15:05.020" v="76"/>
          <ac:spMkLst>
            <pc:docMk/>
            <pc:sldMk cId="3055811699" sldId="279"/>
            <ac:spMk id="11" creationId="{29FDB030-9B49-4CED-8CCD-4D99382388AC}"/>
          </ac:spMkLst>
        </pc:spChg>
        <pc:spChg chg="del">
          <ac:chgData name="Guest User" userId="f77927a8ba7478b5" providerId="Windows Live" clId="Web-{A283139C-CC43-41F7-B0F0-6F9023CFAE22}" dt="2022-06-17T03:15:05.020" v="76"/>
          <ac:spMkLst>
            <pc:docMk/>
            <pc:sldMk cId="3055811699" sldId="279"/>
            <ac:spMk id="13" creationId="{3783CA14-24A1-485C-8B30-D6A5D87987AD}"/>
          </ac:spMkLst>
        </pc:spChg>
        <pc:spChg chg="del">
          <ac:chgData name="Guest User" userId="f77927a8ba7478b5" providerId="Windows Live" clId="Web-{A283139C-CC43-41F7-B0F0-6F9023CFAE22}" dt="2022-06-17T03:15:05.020" v="76"/>
          <ac:spMkLst>
            <pc:docMk/>
            <pc:sldMk cId="3055811699" sldId="279"/>
            <ac:spMk id="15" creationId="{9A97C86A-04D6-40F7-AE84-31AB43E6A846}"/>
          </ac:spMkLst>
        </pc:spChg>
        <pc:spChg chg="del">
          <ac:chgData name="Guest User" userId="f77927a8ba7478b5" providerId="Windows Live" clId="Web-{A283139C-CC43-41F7-B0F0-6F9023CFAE22}" dt="2022-06-17T03:15:05.020" v="76"/>
          <ac:spMkLst>
            <pc:docMk/>
            <pc:sldMk cId="3055811699" sldId="279"/>
            <ac:spMk id="17" creationId="{FF9F2414-84E8-453E-B1F3-389FDE8192D9}"/>
          </ac:spMkLst>
        </pc:spChg>
        <pc:spChg chg="del">
          <ac:chgData name="Guest User" userId="f77927a8ba7478b5" providerId="Windows Live" clId="Web-{A283139C-CC43-41F7-B0F0-6F9023CFAE22}" dt="2022-06-17T03:15:05.020" v="76"/>
          <ac:spMkLst>
            <pc:docMk/>
            <pc:sldMk cId="3055811699" sldId="279"/>
            <ac:spMk id="19" creationId="{3ECA69A1-7536-43AC-85EF-C7106179F5ED}"/>
          </ac:spMkLst>
        </pc:spChg>
        <pc:spChg chg="add">
          <ac:chgData name="Guest User" userId="f77927a8ba7478b5" providerId="Windows Live" clId="Web-{A283139C-CC43-41F7-B0F0-6F9023CFAE22}" dt="2022-06-17T03:15:05.020" v="76"/>
          <ac:spMkLst>
            <pc:docMk/>
            <pc:sldMk cId="3055811699" sldId="279"/>
            <ac:spMk id="24" creationId="{AB8C311F-7253-4AED-9701-7FC0708C41C7}"/>
          </ac:spMkLst>
        </pc:spChg>
        <pc:spChg chg="add">
          <ac:chgData name="Guest User" userId="f77927a8ba7478b5" providerId="Windows Live" clId="Web-{A283139C-CC43-41F7-B0F0-6F9023CFAE22}" dt="2022-06-17T03:15:05.020" v="76"/>
          <ac:spMkLst>
            <pc:docMk/>
            <pc:sldMk cId="3055811699" sldId="279"/>
            <ac:spMk id="26" creationId="{E2384209-CB15-4CDF-9D31-C44FD9A3F20D}"/>
          </ac:spMkLst>
        </pc:spChg>
        <pc:spChg chg="add">
          <ac:chgData name="Guest User" userId="f77927a8ba7478b5" providerId="Windows Live" clId="Web-{A283139C-CC43-41F7-B0F0-6F9023CFAE22}" dt="2022-06-17T03:15:05.020" v="76"/>
          <ac:spMkLst>
            <pc:docMk/>
            <pc:sldMk cId="3055811699" sldId="279"/>
            <ac:spMk id="28" creationId="{2633B3B5-CC90-43F0-8714-D31D1F3F0209}"/>
          </ac:spMkLst>
        </pc:spChg>
        <pc:spChg chg="add">
          <ac:chgData name="Guest User" userId="f77927a8ba7478b5" providerId="Windows Live" clId="Web-{A283139C-CC43-41F7-B0F0-6F9023CFAE22}" dt="2022-06-17T03:15:05.020" v="76"/>
          <ac:spMkLst>
            <pc:docMk/>
            <pc:sldMk cId="3055811699" sldId="279"/>
            <ac:spMk id="30" creationId="{A8D57A06-A426-446D-B02C-A2DC6B62E45E}"/>
          </ac:spMkLst>
        </pc:spChg>
        <pc:picChg chg="mod">
          <ac:chgData name="Guest User" userId="f77927a8ba7478b5" providerId="Windows Live" clId="Web-{A283139C-CC43-41F7-B0F0-6F9023CFAE22}" dt="2022-06-17T03:15:05.020" v="76"/>
          <ac:picMkLst>
            <pc:docMk/>
            <pc:sldMk cId="3055811699" sldId="279"/>
            <ac:picMk id="2" creationId="{F91A7C2F-55AC-96FA-F1AF-A2FFFBB9E40D}"/>
          </ac:picMkLst>
        </pc:picChg>
      </pc:sldChg>
      <pc:sldChg chg="addSp delSp modSp">
        <pc:chgData name="Guest User" userId="f77927a8ba7478b5" providerId="Windows Live" clId="Web-{A283139C-CC43-41F7-B0F0-6F9023CFAE22}" dt="2022-06-17T03:14:58.176" v="75"/>
        <pc:sldMkLst>
          <pc:docMk/>
          <pc:sldMk cId="3135915496" sldId="280"/>
        </pc:sldMkLst>
        <pc:spChg chg="del">
          <ac:chgData name="Guest User" userId="f77927a8ba7478b5" providerId="Windows Live" clId="Web-{A283139C-CC43-41F7-B0F0-6F9023CFAE22}" dt="2022-06-17T03:14:58.176" v="75"/>
          <ac:spMkLst>
            <pc:docMk/>
            <pc:sldMk cId="3135915496" sldId="280"/>
            <ac:spMk id="7" creationId="{46D6306C-ED4F-4AAE-B4A5-EEA6AFAD726E}"/>
          </ac:spMkLst>
        </pc:spChg>
        <pc:spChg chg="del">
          <ac:chgData name="Guest User" userId="f77927a8ba7478b5" providerId="Windows Live" clId="Web-{A283139C-CC43-41F7-B0F0-6F9023CFAE22}" dt="2022-06-17T03:14:58.176" v="75"/>
          <ac:spMkLst>
            <pc:docMk/>
            <pc:sldMk cId="3135915496" sldId="280"/>
            <ac:spMk id="9" creationId="{0EC5361D-F897-4856-B945-0455A365EB24}"/>
          </ac:spMkLst>
        </pc:spChg>
        <pc:spChg chg="del">
          <ac:chgData name="Guest User" userId="f77927a8ba7478b5" providerId="Windows Live" clId="Web-{A283139C-CC43-41F7-B0F0-6F9023CFAE22}" dt="2022-06-17T03:14:58.176" v="75"/>
          <ac:spMkLst>
            <pc:docMk/>
            <pc:sldMk cId="3135915496" sldId="280"/>
            <ac:spMk id="11" creationId="{4508C0C5-2268-42B5-B3C8-4D0899E05F8C}"/>
          </ac:spMkLst>
        </pc:spChg>
        <pc:spChg chg="del">
          <ac:chgData name="Guest User" userId="f77927a8ba7478b5" providerId="Windows Live" clId="Web-{A283139C-CC43-41F7-B0F0-6F9023CFAE22}" dt="2022-06-17T03:14:58.176" v="75"/>
          <ac:spMkLst>
            <pc:docMk/>
            <pc:sldMk cId="3135915496" sldId="280"/>
            <ac:spMk id="13" creationId="{141ACBDB-38F8-4B34-8183-BD95B4E55A62}"/>
          </ac:spMkLst>
        </pc:spChg>
        <pc:spChg chg="del">
          <ac:chgData name="Guest User" userId="f77927a8ba7478b5" providerId="Windows Live" clId="Web-{A283139C-CC43-41F7-B0F0-6F9023CFAE22}" dt="2022-06-17T03:14:58.176" v="75"/>
          <ac:spMkLst>
            <pc:docMk/>
            <pc:sldMk cId="3135915496" sldId="280"/>
            <ac:spMk id="15" creationId="{DE00DB52-3455-4E2F-867B-A6D0516E175B}"/>
          </ac:spMkLst>
        </pc:spChg>
        <pc:spChg chg="del">
          <ac:chgData name="Guest User" userId="f77927a8ba7478b5" providerId="Windows Live" clId="Web-{A283139C-CC43-41F7-B0F0-6F9023CFAE22}" dt="2022-06-17T03:14:58.176" v="75"/>
          <ac:spMkLst>
            <pc:docMk/>
            <pc:sldMk cId="3135915496" sldId="280"/>
            <ac:spMk id="17" creationId="{9E914C83-E0D8-4953-92D5-169D28CB43AE}"/>
          </ac:spMkLst>
        </pc:spChg>
        <pc:spChg chg="del">
          <ac:chgData name="Guest User" userId="f77927a8ba7478b5" providerId="Windows Live" clId="Web-{A283139C-CC43-41F7-B0F0-6F9023CFAE22}" dt="2022-06-17T03:14:58.176" v="75"/>
          <ac:spMkLst>
            <pc:docMk/>
            <pc:sldMk cId="3135915496" sldId="280"/>
            <ac:spMk id="19" creationId="{3512E083-F550-46AF-8490-767ECFD00CB7}"/>
          </ac:spMkLst>
        </pc:spChg>
        <pc:spChg chg="add">
          <ac:chgData name="Guest User" userId="f77927a8ba7478b5" providerId="Windows Live" clId="Web-{A283139C-CC43-41F7-B0F0-6F9023CFAE22}" dt="2022-06-17T03:14:58.176" v="75"/>
          <ac:spMkLst>
            <pc:docMk/>
            <pc:sldMk cId="3135915496" sldId="280"/>
            <ac:spMk id="24" creationId="{AB8C311F-7253-4AED-9701-7FC0708C41C7}"/>
          </ac:spMkLst>
        </pc:spChg>
        <pc:spChg chg="add">
          <ac:chgData name="Guest User" userId="f77927a8ba7478b5" providerId="Windows Live" clId="Web-{A283139C-CC43-41F7-B0F0-6F9023CFAE22}" dt="2022-06-17T03:14:58.176" v="75"/>
          <ac:spMkLst>
            <pc:docMk/>
            <pc:sldMk cId="3135915496" sldId="280"/>
            <ac:spMk id="26" creationId="{E2384209-CB15-4CDF-9D31-C44FD9A3F20D}"/>
          </ac:spMkLst>
        </pc:spChg>
        <pc:spChg chg="add">
          <ac:chgData name="Guest User" userId="f77927a8ba7478b5" providerId="Windows Live" clId="Web-{A283139C-CC43-41F7-B0F0-6F9023CFAE22}" dt="2022-06-17T03:14:58.176" v="75"/>
          <ac:spMkLst>
            <pc:docMk/>
            <pc:sldMk cId="3135915496" sldId="280"/>
            <ac:spMk id="28" creationId="{2633B3B5-CC90-43F0-8714-D31D1F3F0209}"/>
          </ac:spMkLst>
        </pc:spChg>
        <pc:spChg chg="add">
          <ac:chgData name="Guest User" userId="f77927a8ba7478b5" providerId="Windows Live" clId="Web-{A283139C-CC43-41F7-B0F0-6F9023CFAE22}" dt="2022-06-17T03:14:58.176" v="75"/>
          <ac:spMkLst>
            <pc:docMk/>
            <pc:sldMk cId="3135915496" sldId="280"/>
            <ac:spMk id="30" creationId="{A8D57A06-A426-446D-B02C-A2DC6B62E45E}"/>
          </ac:spMkLst>
        </pc:spChg>
        <pc:picChg chg="mod">
          <ac:chgData name="Guest User" userId="f77927a8ba7478b5" providerId="Windows Live" clId="Web-{A283139C-CC43-41F7-B0F0-6F9023CFAE22}" dt="2022-06-17T03:14:58.176" v="75"/>
          <ac:picMkLst>
            <pc:docMk/>
            <pc:sldMk cId="3135915496" sldId="280"/>
            <ac:picMk id="2" creationId="{617F400E-D7B1-CCE5-9B68-00E7C1ABE218}"/>
          </ac:picMkLst>
        </pc:picChg>
      </pc:sldChg>
      <pc:sldChg chg="addSp delSp modSp">
        <pc:chgData name="Guest User" userId="f77927a8ba7478b5" providerId="Windows Live" clId="Web-{A283139C-CC43-41F7-B0F0-6F9023CFAE22}" dt="2022-06-17T03:16:36.365" v="91"/>
        <pc:sldMkLst>
          <pc:docMk/>
          <pc:sldMk cId="2326157820" sldId="281"/>
        </pc:sldMkLst>
        <pc:spChg chg="del">
          <ac:chgData name="Guest User" userId="f77927a8ba7478b5" providerId="Windows Live" clId="Web-{A283139C-CC43-41F7-B0F0-6F9023CFAE22}" dt="2022-06-17T03:16:36.365" v="91"/>
          <ac:spMkLst>
            <pc:docMk/>
            <pc:sldMk cId="2326157820" sldId="281"/>
            <ac:spMk id="7" creationId="{46D6306C-ED4F-4AAE-B4A5-EEA6AFAD726E}"/>
          </ac:spMkLst>
        </pc:spChg>
        <pc:spChg chg="del">
          <ac:chgData name="Guest User" userId="f77927a8ba7478b5" providerId="Windows Live" clId="Web-{A283139C-CC43-41F7-B0F0-6F9023CFAE22}" dt="2022-06-17T03:16:36.365" v="91"/>
          <ac:spMkLst>
            <pc:docMk/>
            <pc:sldMk cId="2326157820" sldId="281"/>
            <ac:spMk id="9" creationId="{0EC5361D-F897-4856-B945-0455A365EB24}"/>
          </ac:spMkLst>
        </pc:spChg>
        <pc:spChg chg="del">
          <ac:chgData name="Guest User" userId="f77927a8ba7478b5" providerId="Windows Live" clId="Web-{A283139C-CC43-41F7-B0F0-6F9023CFAE22}" dt="2022-06-17T03:16:36.365" v="91"/>
          <ac:spMkLst>
            <pc:docMk/>
            <pc:sldMk cId="2326157820" sldId="281"/>
            <ac:spMk id="11" creationId="{4508C0C5-2268-42B5-B3C8-4D0899E05F8C}"/>
          </ac:spMkLst>
        </pc:spChg>
        <pc:spChg chg="del">
          <ac:chgData name="Guest User" userId="f77927a8ba7478b5" providerId="Windows Live" clId="Web-{A283139C-CC43-41F7-B0F0-6F9023CFAE22}" dt="2022-06-17T03:16:36.365" v="91"/>
          <ac:spMkLst>
            <pc:docMk/>
            <pc:sldMk cId="2326157820" sldId="281"/>
            <ac:spMk id="13" creationId="{141ACBDB-38F8-4B34-8183-BD95B4E55A62}"/>
          </ac:spMkLst>
        </pc:spChg>
        <pc:spChg chg="del">
          <ac:chgData name="Guest User" userId="f77927a8ba7478b5" providerId="Windows Live" clId="Web-{A283139C-CC43-41F7-B0F0-6F9023CFAE22}" dt="2022-06-17T03:16:36.365" v="91"/>
          <ac:spMkLst>
            <pc:docMk/>
            <pc:sldMk cId="2326157820" sldId="281"/>
            <ac:spMk id="15" creationId="{DE00DB52-3455-4E2F-867B-A6D0516E175B}"/>
          </ac:spMkLst>
        </pc:spChg>
        <pc:spChg chg="del">
          <ac:chgData name="Guest User" userId="f77927a8ba7478b5" providerId="Windows Live" clId="Web-{A283139C-CC43-41F7-B0F0-6F9023CFAE22}" dt="2022-06-17T03:16:36.365" v="91"/>
          <ac:spMkLst>
            <pc:docMk/>
            <pc:sldMk cId="2326157820" sldId="281"/>
            <ac:spMk id="17" creationId="{9E914C83-E0D8-4953-92D5-169D28CB43AE}"/>
          </ac:spMkLst>
        </pc:spChg>
        <pc:spChg chg="del">
          <ac:chgData name="Guest User" userId="f77927a8ba7478b5" providerId="Windows Live" clId="Web-{A283139C-CC43-41F7-B0F0-6F9023CFAE22}" dt="2022-06-17T03:16:36.365" v="91"/>
          <ac:spMkLst>
            <pc:docMk/>
            <pc:sldMk cId="2326157820" sldId="281"/>
            <ac:spMk id="19" creationId="{3512E083-F550-46AF-8490-767ECFD00CB7}"/>
          </ac:spMkLst>
        </pc:spChg>
        <pc:spChg chg="add">
          <ac:chgData name="Guest User" userId="f77927a8ba7478b5" providerId="Windows Live" clId="Web-{A283139C-CC43-41F7-B0F0-6F9023CFAE22}" dt="2022-06-17T03:16:36.365" v="91"/>
          <ac:spMkLst>
            <pc:docMk/>
            <pc:sldMk cId="2326157820" sldId="281"/>
            <ac:spMk id="24" creationId="{AB8C311F-7253-4AED-9701-7FC0708C41C7}"/>
          </ac:spMkLst>
        </pc:spChg>
        <pc:spChg chg="add">
          <ac:chgData name="Guest User" userId="f77927a8ba7478b5" providerId="Windows Live" clId="Web-{A283139C-CC43-41F7-B0F0-6F9023CFAE22}" dt="2022-06-17T03:16:36.365" v="91"/>
          <ac:spMkLst>
            <pc:docMk/>
            <pc:sldMk cId="2326157820" sldId="281"/>
            <ac:spMk id="26" creationId="{E2384209-CB15-4CDF-9D31-C44FD9A3F20D}"/>
          </ac:spMkLst>
        </pc:spChg>
        <pc:spChg chg="add">
          <ac:chgData name="Guest User" userId="f77927a8ba7478b5" providerId="Windows Live" clId="Web-{A283139C-CC43-41F7-B0F0-6F9023CFAE22}" dt="2022-06-17T03:16:36.365" v="91"/>
          <ac:spMkLst>
            <pc:docMk/>
            <pc:sldMk cId="2326157820" sldId="281"/>
            <ac:spMk id="28" creationId="{2633B3B5-CC90-43F0-8714-D31D1F3F0209}"/>
          </ac:spMkLst>
        </pc:spChg>
        <pc:spChg chg="add">
          <ac:chgData name="Guest User" userId="f77927a8ba7478b5" providerId="Windows Live" clId="Web-{A283139C-CC43-41F7-B0F0-6F9023CFAE22}" dt="2022-06-17T03:16:36.365" v="91"/>
          <ac:spMkLst>
            <pc:docMk/>
            <pc:sldMk cId="2326157820" sldId="281"/>
            <ac:spMk id="30" creationId="{A8D57A06-A426-446D-B02C-A2DC6B62E45E}"/>
          </ac:spMkLst>
        </pc:spChg>
        <pc:picChg chg="mod">
          <ac:chgData name="Guest User" userId="f77927a8ba7478b5" providerId="Windows Live" clId="Web-{A283139C-CC43-41F7-B0F0-6F9023CFAE22}" dt="2022-06-17T03:16:36.365" v="91"/>
          <ac:picMkLst>
            <pc:docMk/>
            <pc:sldMk cId="2326157820" sldId="281"/>
            <ac:picMk id="2" creationId="{3FE0DAD4-724A-040F-99C2-FC6A2A4C6820}"/>
          </ac:picMkLst>
        </pc:picChg>
      </pc:sldChg>
      <pc:sldChg chg="addSp delSp modSp">
        <pc:chgData name="Guest User" userId="f77927a8ba7478b5" providerId="Windows Live" clId="Web-{A283139C-CC43-41F7-B0F0-6F9023CFAE22}" dt="2022-06-17T03:14:48.144" v="74"/>
        <pc:sldMkLst>
          <pc:docMk/>
          <pc:sldMk cId="1541422619" sldId="282"/>
        </pc:sldMkLst>
        <pc:spChg chg="del">
          <ac:chgData name="Guest User" userId="f77927a8ba7478b5" providerId="Windows Live" clId="Web-{A283139C-CC43-41F7-B0F0-6F9023CFAE22}" dt="2022-06-17T03:14:48.144" v="74"/>
          <ac:spMkLst>
            <pc:docMk/>
            <pc:sldMk cId="1541422619" sldId="282"/>
            <ac:spMk id="7" creationId="{F3060C83-F051-4F0E-ABAD-AA0DFC48B218}"/>
          </ac:spMkLst>
        </pc:spChg>
        <pc:spChg chg="del">
          <ac:chgData name="Guest User" userId="f77927a8ba7478b5" providerId="Windows Live" clId="Web-{A283139C-CC43-41F7-B0F0-6F9023CFAE22}" dt="2022-06-17T03:14:48.144" v="74"/>
          <ac:spMkLst>
            <pc:docMk/>
            <pc:sldMk cId="1541422619" sldId="282"/>
            <ac:spMk id="9" creationId="{83C98ABE-055B-441F-B07E-44F97F083C39}"/>
          </ac:spMkLst>
        </pc:spChg>
        <pc:spChg chg="del">
          <ac:chgData name="Guest User" userId="f77927a8ba7478b5" providerId="Windows Live" clId="Web-{A283139C-CC43-41F7-B0F0-6F9023CFAE22}" dt="2022-06-17T03:14:48.144" v="74"/>
          <ac:spMkLst>
            <pc:docMk/>
            <pc:sldMk cId="1541422619" sldId="282"/>
            <ac:spMk id="11" creationId="{29FDB030-9B49-4CED-8CCD-4D99382388AC}"/>
          </ac:spMkLst>
        </pc:spChg>
        <pc:spChg chg="del">
          <ac:chgData name="Guest User" userId="f77927a8ba7478b5" providerId="Windows Live" clId="Web-{A283139C-CC43-41F7-B0F0-6F9023CFAE22}" dt="2022-06-17T03:14:48.144" v="74"/>
          <ac:spMkLst>
            <pc:docMk/>
            <pc:sldMk cId="1541422619" sldId="282"/>
            <ac:spMk id="13" creationId="{3783CA14-24A1-485C-8B30-D6A5D87987AD}"/>
          </ac:spMkLst>
        </pc:spChg>
        <pc:spChg chg="del">
          <ac:chgData name="Guest User" userId="f77927a8ba7478b5" providerId="Windows Live" clId="Web-{A283139C-CC43-41F7-B0F0-6F9023CFAE22}" dt="2022-06-17T03:14:48.144" v="74"/>
          <ac:spMkLst>
            <pc:docMk/>
            <pc:sldMk cId="1541422619" sldId="282"/>
            <ac:spMk id="15" creationId="{9A97C86A-04D6-40F7-AE84-31AB43E6A846}"/>
          </ac:spMkLst>
        </pc:spChg>
        <pc:spChg chg="del">
          <ac:chgData name="Guest User" userId="f77927a8ba7478b5" providerId="Windows Live" clId="Web-{A283139C-CC43-41F7-B0F0-6F9023CFAE22}" dt="2022-06-17T03:14:48.144" v="74"/>
          <ac:spMkLst>
            <pc:docMk/>
            <pc:sldMk cId="1541422619" sldId="282"/>
            <ac:spMk id="17" creationId="{FF9F2414-84E8-453E-B1F3-389FDE8192D9}"/>
          </ac:spMkLst>
        </pc:spChg>
        <pc:spChg chg="del">
          <ac:chgData name="Guest User" userId="f77927a8ba7478b5" providerId="Windows Live" clId="Web-{A283139C-CC43-41F7-B0F0-6F9023CFAE22}" dt="2022-06-17T03:14:48.144" v="74"/>
          <ac:spMkLst>
            <pc:docMk/>
            <pc:sldMk cId="1541422619" sldId="282"/>
            <ac:spMk id="19" creationId="{3ECA69A1-7536-43AC-85EF-C7106179F5ED}"/>
          </ac:spMkLst>
        </pc:spChg>
        <pc:spChg chg="add">
          <ac:chgData name="Guest User" userId="f77927a8ba7478b5" providerId="Windows Live" clId="Web-{A283139C-CC43-41F7-B0F0-6F9023CFAE22}" dt="2022-06-17T03:14:48.144" v="74"/>
          <ac:spMkLst>
            <pc:docMk/>
            <pc:sldMk cId="1541422619" sldId="282"/>
            <ac:spMk id="24" creationId="{AB8C311F-7253-4AED-9701-7FC0708C41C7}"/>
          </ac:spMkLst>
        </pc:spChg>
        <pc:spChg chg="add">
          <ac:chgData name="Guest User" userId="f77927a8ba7478b5" providerId="Windows Live" clId="Web-{A283139C-CC43-41F7-B0F0-6F9023CFAE22}" dt="2022-06-17T03:14:48.144" v="74"/>
          <ac:spMkLst>
            <pc:docMk/>
            <pc:sldMk cId="1541422619" sldId="282"/>
            <ac:spMk id="26" creationId="{E2384209-CB15-4CDF-9D31-C44FD9A3F20D}"/>
          </ac:spMkLst>
        </pc:spChg>
        <pc:spChg chg="add">
          <ac:chgData name="Guest User" userId="f77927a8ba7478b5" providerId="Windows Live" clId="Web-{A283139C-CC43-41F7-B0F0-6F9023CFAE22}" dt="2022-06-17T03:14:48.144" v="74"/>
          <ac:spMkLst>
            <pc:docMk/>
            <pc:sldMk cId="1541422619" sldId="282"/>
            <ac:spMk id="28" creationId="{2633B3B5-CC90-43F0-8714-D31D1F3F0209}"/>
          </ac:spMkLst>
        </pc:spChg>
        <pc:spChg chg="add">
          <ac:chgData name="Guest User" userId="f77927a8ba7478b5" providerId="Windows Live" clId="Web-{A283139C-CC43-41F7-B0F0-6F9023CFAE22}" dt="2022-06-17T03:14:48.144" v="74"/>
          <ac:spMkLst>
            <pc:docMk/>
            <pc:sldMk cId="1541422619" sldId="282"/>
            <ac:spMk id="30" creationId="{A8D57A06-A426-446D-B02C-A2DC6B62E45E}"/>
          </ac:spMkLst>
        </pc:spChg>
        <pc:picChg chg="mod">
          <ac:chgData name="Guest User" userId="f77927a8ba7478b5" providerId="Windows Live" clId="Web-{A283139C-CC43-41F7-B0F0-6F9023CFAE22}" dt="2022-06-17T03:14:48.144" v="74"/>
          <ac:picMkLst>
            <pc:docMk/>
            <pc:sldMk cId="1541422619" sldId="282"/>
            <ac:picMk id="2" creationId="{4C346E99-F621-C32D-E773-B49A895E996E}"/>
          </ac:picMkLst>
        </pc:picChg>
      </pc:sldChg>
      <pc:sldChg chg="addSp modSp">
        <pc:chgData name="Guest User" userId="f77927a8ba7478b5" providerId="Windows Live" clId="Web-{A283139C-CC43-41F7-B0F0-6F9023CFAE22}" dt="2022-06-17T03:14:38.457" v="73"/>
        <pc:sldMkLst>
          <pc:docMk/>
          <pc:sldMk cId="2475064539" sldId="283"/>
        </pc:sldMkLst>
        <pc:spChg chg="mod">
          <ac:chgData name="Guest User" userId="f77927a8ba7478b5" providerId="Windows Live" clId="Web-{A283139C-CC43-41F7-B0F0-6F9023CFAE22}" dt="2022-06-17T03:14:38.457" v="73"/>
          <ac:spMkLst>
            <pc:docMk/>
            <pc:sldMk cId="2475064539" sldId="283"/>
            <ac:spMk id="2" creationId="{29883BF8-E2B6-089E-C9B0-9AC886B3F3A1}"/>
          </ac:spMkLst>
        </pc:spChg>
        <pc:spChg chg="add">
          <ac:chgData name="Guest User" userId="f77927a8ba7478b5" providerId="Windows Live" clId="Web-{A283139C-CC43-41F7-B0F0-6F9023CFAE22}" dt="2022-06-17T03:14:38.457" v="73"/>
          <ac:spMkLst>
            <pc:docMk/>
            <pc:sldMk cId="2475064539" sldId="283"/>
            <ac:spMk id="6" creationId="{1199E1B1-A8C0-4FE8-A5A8-1CB41D69F857}"/>
          </ac:spMkLst>
        </pc:spChg>
        <pc:spChg chg="add">
          <ac:chgData name="Guest User" userId="f77927a8ba7478b5" providerId="Windows Live" clId="Web-{A283139C-CC43-41F7-B0F0-6F9023CFAE22}" dt="2022-06-17T03:14:38.457" v="73"/>
          <ac:spMkLst>
            <pc:docMk/>
            <pc:sldMk cId="2475064539" sldId="283"/>
            <ac:spMk id="7" creationId="{84A8DE83-DE75-4B41-9DB4-A7EC0B0DEC0B}"/>
          </ac:spMkLst>
        </pc:spChg>
        <pc:spChg chg="add">
          <ac:chgData name="Guest User" userId="f77927a8ba7478b5" providerId="Windows Live" clId="Web-{A283139C-CC43-41F7-B0F0-6F9023CFAE22}" dt="2022-06-17T03:14:38.457" v="73"/>
          <ac:spMkLst>
            <pc:docMk/>
            <pc:sldMk cId="2475064539" sldId="283"/>
            <ac:spMk id="9" creationId="{A8384FB5-9ADC-4DDC-881B-597D56F5B15D}"/>
          </ac:spMkLst>
        </pc:spChg>
        <pc:spChg chg="add">
          <ac:chgData name="Guest User" userId="f77927a8ba7478b5" providerId="Windows Live" clId="Web-{A283139C-CC43-41F7-B0F0-6F9023CFAE22}" dt="2022-06-17T03:14:38.457" v="73"/>
          <ac:spMkLst>
            <pc:docMk/>
            <pc:sldMk cId="2475064539" sldId="283"/>
            <ac:spMk id="10" creationId="{A7009A0A-BEF5-4EAC-AF15-E4F9F002E239}"/>
          </ac:spMkLst>
        </pc:spChg>
        <pc:picChg chg="mod">
          <ac:chgData name="Guest User" userId="f77927a8ba7478b5" providerId="Windows Live" clId="Web-{A283139C-CC43-41F7-B0F0-6F9023CFAE22}" dt="2022-06-17T03:14:38.457" v="73"/>
          <ac:picMkLst>
            <pc:docMk/>
            <pc:sldMk cId="2475064539" sldId="283"/>
            <ac:picMk id="4" creationId="{5034A2FB-39AB-0E79-FF35-FD48811F527B}"/>
          </ac:picMkLst>
        </pc:picChg>
      </pc:sldChg>
      <pc:sldChg chg="addSp delSp modSp">
        <pc:chgData name="Guest User" userId="f77927a8ba7478b5" providerId="Windows Live" clId="Web-{A283139C-CC43-41F7-B0F0-6F9023CFAE22}" dt="2022-06-17T03:14:15.206" v="72"/>
        <pc:sldMkLst>
          <pc:docMk/>
          <pc:sldMk cId="3322125762" sldId="284"/>
        </pc:sldMkLst>
        <pc:spChg chg="del">
          <ac:chgData name="Guest User" userId="f77927a8ba7478b5" providerId="Windows Live" clId="Web-{A283139C-CC43-41F7-B0F0-6F9023CFAE22}" dt="2022-06-17T03:14:15.206" v="72"/>
          <ac:spMkLst>
            <pc:docMk/>
            <pc:sldMk cId="3322125762" sldId="284"/>
            <ac:spMk id="7" creationId="{F3060C83-F051-4F0E-ABAD-AA0DFC48B218}"/>
          </ac:spMkLst>
        </pc:spChg>
        <pc:spChg chg="del">
          <ac:chgData name="Guest User" userId="f77927a8ba7478b5" providerId="Windows Live" clId="Web-{A283139C-CC43-41F7-B0F0-6F9023CFAE22}" dt="2022-06-17T03:14:15.206" v="72"/>
          <ac:spMkLst>
            <pc:docMk/>
            <pc:sldMk cId="3322125762" sldId="284"/>
            <ac:spMk id="9" creationId="{83C98ABE-055B-441F-B07E-44F97F083C39}"/>
          </ac:spMkLst>
        </pc:spChg>
        <pc:spChg chg="del">
          <ac:chgData name="Guest User" userId="f77927a8ba7478b5" providerId="Windows Live" clId="Web-{A283139C-CC43-41F7-B0F0-6F9023CFAE22}" dt="2022-06-17T03:14:15.206" v="72"/>
          <ac:spMkLst>
            <pc:docMk/>
            <pc:sldMk cId="3322125762" sldId="284"/>
            <ac:spMk id="11" creationId="{29FDB030-9B49-4CED-8CCD-4D99382388AC}"/>
          </ac:spMkLst>
        </pc:spChg>
        <pc:spChg chg="del">
          <ac:chgData name="Guest User" userId="f77927a8ba7478b5" providerId="Windows Live" clId="Web-{A283139C-CC43-41F7-B0F0-6F9023CFAE22}" dt="2022-06-17T03:14:15.206" v="72"/>
          <ac:spMkLst>
            <pc:docMk/>
            <pc:sldMk cId="3322125762" sldId="284"/>
            <ac:spMk id="13" creationId="{3783CA14-24A1-485C-8B30-D6A5D87987AD}"/>
          </ac:spMkLst>
        </pc:spChg>
        <pc:spChg chg="del">
          <ac:chgData name="Guest User" userId="f77927a8ba7478b5" providerId="Windows Live" clId="Web-{A283139C-CC43-41F7-B0F0-6F9023CFAE22}" dt="2022-06-17T03:14:15.206" v="72"/>
          <ac:spMkLst>
            <pc:docMk/>
            <pc:sldMk cId="3322125762" sldId="284"/>
            <ac:spMk id="15" creationId="{9A97C86A-04D6-40F7-AE84-31AB43E6A846}"/>
          </ac:spMkLst>
        </pc:spChg>
        <pc:spChg chg="del">
          <ac:chgData name="Guest User" userId="f77927a8ba7478b5" providerId="Windows Live" clId="Web-{A283139C-CC43-41F7-B0F0-6F9023CFAE22}" dt="2022-06-17T03:14:15.206" v="72"/>
          <ac:spMkLst>
            <pc:docMk/>
            <pc:sldMk cId="3322125762" sldId="284"/>
            <ac:spMk id="17" creationId="{FF9F2414-84E8-453E-B1F3-389FDE8192D9}"/>
          </ac:spMkLst>
        </pc:spChg>
        <pc:spChg chg="del">
          <ac:chgData name="Guest User" userId="f77927a8ba7478b5" providerId="Windows Live" clId="Web-{A283139C-CC43-41F7-B0F0-6F9023CFAE22}" dt="2022-06-17T03:14:15.206" v="72"/>
          <ac:spMkLst>
            <pc:docMk/>
            <pc:sldMk cId="3322125762" sldId="284"/>
            <ac:spMk id="19" creationId="{3ECA69A1-7536-43AC-85EF-C7106179F5ED}"/>
          </ac:spMkLst>
        </pc:spChg>
        <pc:spChg chg="add">
          <ac:chgData name="Guest User" userId="f77927a8ba7478b5" providerId="Windows Live" clId="Web-{A283139C-CC43-41F7-B0F0-6F9023CFAE22}" dt="2022-06-17T03:14:15.206" v="72"/>
          <ac:spMkLst>
            <pc:docMk/>
            <pc:sldMk cId="3322125762" sldId="284"/>
            <ac:spMk id="24" creationId="{AB8C311F-7253-4AED-9701-7FC0708C41C7}"/>
          </ac:spMkLst>
        </pc:spChg>
        <pc:spChg chg="add">
          <ac:chgData name="Guest User" userId="f77927a8ba7478b5" providerId="Windows Live" clId="Web-{A283139C-CC43-41F7-B0F0-6F9023CFAE22}" dt="2022-06-17T03:14:15.206" v="72"/>
          <ac:spMkLst>
            <pc:docMk/>
            <pc:sldMk cId="3322125762" sldId="284"/>
            <ac:spMk id="26" creationId="{E2384209-CB15-4CDF-9D31-C44FD9A3F20D}"/>
          </ac:spMkLst>
        </pc:spChg>
        <pc:spChg chg="add">
          <ac:chgData name="Guest User" userId="f77927a8ba7478b5" providerId="Windows Live" clId="Web-{A283139C-CC43-41F7-B0F0-6F9023CFAE22}" dt="2022-06-17T03:14:15.206" v="72"/>
          <ac:spMkLst>
            <pc:docMk/>
            <pc:sldMk cId="3322125762" sldId="284"/>
            <ac:spMk id="28" creationId="{2633B3B5-CC90-43F0-8714-D31D1F3F0209}"/>
          </ac:spMkLst>
        </pc:spChg>
        <pc:spChg chg="add">
          <ac:chgData name="Guest User" userId="f77927a8ba7478b5" providerId="Windows Live" clId="Web-{A283139C-CC43-41F7-B0F0-6F9023CFAE22}" dt="2022-06-17T03:14:15.206" v="72"/>
          <ac:spMkLst>
            <pc:docMk/>
            <pc:sldMk cId="3322125762" sldId="284"/>
            <ac:spMk id="30" creationId="{A8D57A06-A426-446D-B02C-A2DC6B62E45E}"/>
          </ac:spMkLst>
        </pc:spChg>
        <pc:picChg chg="mod">
          <ac:chgData name="Guest User" userId="f77927a8ba7478b5" providerId="Windows Live" clId="Web-{A283139C-CC43-41F7-B0F0-6F9023CFAE22}" dt="2022-06-17T03:14:15.206" v="72"/>
          <ac:picMkLst>
            <pc:docMk/>
            <pc:sldMk cId="3322125762" sldId="284"/>
            <ac:picMk id="2" creationId="{A9E97BE1-624B-39A7-E9A2-40AAEC8E326B}"/>
          </ac:picMkLst>
        </pc:picChg>
      </pc:sldChg>
      <pc:sldChg chg="addSp delSp modSp">
        <pc:chgData name="Guest User" userId="f77927a8ba7478b5" providerId="Windows Live" clId="Web-{A283139C-CC43-41F7-B0F0-6F9023CFAE22}" dt="2022-06-17T03:14:09.253" v="71"/>
        <pc:sldMkLst>
          <pc:docMk/>
          <pc:sldMk cId="134246244" sldId="285"/>
        </pc:sldMkLst>
        <pc:spChg chg="del">
          <ac:chgData name="Guest User" userId="f77927a8ba7478b5" providerId="Windows Live" clId="Web-{A283139C-CC43-41F7-B0F0-6F9023CFAE22}" dt="2022-06-17T03:14:09.253" v="71"/>
          <ac:spMkLst>
            <pc:docMk/>
            <pc:sldMk cId="134246244" sldId="285"/>
            <ac:spMk id="7" creationId="{F3060C83-F051-4F0E-ABAD-AA0DFC48B218}"/>
          </ac:spMkLst>
        </pc:spChg>
        <pc:spChg chg="del">
          <ac:chgData name="Guest User" userId="f77927a8ba7478b5" providerId="Windows Live" clId="Web-{A283139C-CC43-41F7-B0F0-6F9023CFAE22}" dt="2022-06-17T03:14:09.253" v="71"/>
          <ac:spMkLst>
            <pc:docMk/>
            <pc:sldMk cId="134246244" sldId="285"/>
            <ac:spMk id="9" creationId="{83C98ABE-055B-441F-B07E-44F97F083C39}"/>
          </ac:spMkLst>
        </pc:spChg>
        <pc:spChg chg="del">
          <ac:chgData name="Guest User" userId="f77927a8ba7478b5" providerId="Windows Live" clId="Web-{A283139C-CC43-41F7-B0F0-6F9023CFAE22}" dt="2022-06-17T03:14:09.253" v="71"/>
          <ac:spMkLst>
            <pc:docMk/>
            <pc:sldMk cId="134246244" sldId="285"/>
            <ac:spMk id="11" creationId="{29FDB030-9B49-4CED-8CCD-4D99382388AC}"/>
          </ac:spMkLst>
        </pc:spChg>
        <pc:spChg chg="del">
          <ac:chgData name="Guest User" userId="f77927a8ba7478b5" providerId="Windows Live" clId="Web-{A283139C-CC43-41F7-B0F0-6F9023CFAE22}" dt="2022-06-17T03:14:09.253" v="71"/>
          <ac:spMkLst>
            <pc:docMk/>
            <pc:sldMk cId="134246244" sldId="285"/>
            <ac:spMk id="13" creationId="{3783CA14-24A1-485C-8B30-D6A5D87987AD}"/>
          </ac:spMkLst>
        </pc:spChg>
        <pc:spChg chg="del">
          <ac:chgData name="Guest User" userId="f77927a8ba7478b5" providerId="Windows Live" clId="Web-{A283139C-CC43-41F7-B0F0-6F9023CFAE22}" dt="2022-06-17T03:14:09.253" v="71"/>
          <ac:spMkLst>
            <pc:docMk/>
            <pc:sldMk cId="134246244" sldId="285"/>
            <ac:spMk id="15" creationId="{9A97C86A-04D6-40F7-AE84-31AB43E6A846}"/>
          </ac:spMkLst>
        </pc:spChg>
        <pc:spChg chg="del">
          <ac:chgData name="Guest User" userId="f77927a8ba7478b5" providerId="Windows Live" clId="Web-{A283139C-CC43-41F7-B0F0-6F9023CFAE22}" dt="2022-06-17T03:14:09.253" v="71"/>
          <ac:spMkLst>
            <pc:docMk/>
            <pc:sldMk cId="134246244" sldId="285"/>
            <ac:spMk id="17" creationId="{FF9F2414-84E8-453E-B1F3-389FDE8192D9}"/>
          </ac:spMkLst>
        </pc:spChg>
        <pc:spChg chg="del">
          <ac:chgData name="Guest User" userId="f77927a8ba7478b5" providerId="Windows Live" clId="Web-{A283139C-CC43-41F7-B0F0-6F9023CFAE22}" dt="2022-06-17T03:14:09.253" v="71"/>
          <ac:spMkLst>
            <pc:docMk/>
            <pc:sldMk cId="134246244" sldId="285"/>
            <ac:spMk id="19" creationId="{3ECA69A1-7536-43AC-85EF-C7106179F5ED}"/>
          </ac:spMkLst>
        </pc:spChg>
        <pc:spChg chg="add">
          <ac:chgData name="Guest User" userId="f77927a8ba7478b5" providerId="Windows Live" clId="Web-{A283139C-CC43-41F7-B0F0-6F9023CFAE22}" dt="2022-06-17T03:14:09.253" v="71"/>
          <ac:spMkLst>
            <pc:docMk/>
            <pc:sldMk cId="134246244" sldId="285"/>
            <ac:spMk id="24" creationId="{AB8C311F-7253-4AED-9701-7FC0708C41C7}"/>
          </ac:spMkLst>
        </pc:spChg>
        <pc:spChg chg="add">
          <ac:chgData name="Guest User" userId="f77927a8ba7478b5" providerId="Windows Live" clId="Web-{A283139C-CC43-41F7-B0F0-6F9023CFAE22}" dt="2022-06-17T03:14:09.253" v="71"/>
          <ac:spMkLst>
            <pc:docMk/>
            <pc:sldMk cId="134246244" sldId="285"/>
            <ac:spMk id="26" creationId="{E2384209-CB15-4CDF-9D31-C44FD9A3F20D}"/>
          </ac:spMkLst>
        </pc:spChg>
        <pc:spChg chg="add">
          <ac:chgData name="Guest User" userId="f77927a8ba7478b5" providerId="Windows Live" clId="Web-{A283139C-CC43-41F7-B0F0-6F9023CFAE22}" dt="2022-06-17T03:14:09.253" v="71"/>
          <ac:spMkLst>
            <pc:docMk/>
            <pc:sldMk cId="134246244" sldId="285"/>
            <ac:spMk id="28" creationId="{2633B3B5-CC90-43F0-8714-D31D1F3F0209}"/>
          </ac:spMkLst>
        </pc:spChg>
        <pc:spChg chg="add">
          <ac:chgData name="Guest User" userId="f77927a8ba7478b5" providerId="Windows Live" clId="Web-{A283139C-CC43-41F7-B0F0-6F9023CFAE22}" dt="2022-06-17T03:14:09.253" v="71"/>
          <ac:spMkLst>
            <pc:docMk/>
            <pc:sldMk cId="134246244" sldId="285"/>
            <ac:spMk id="30" creationId="{A8D57A06-A426-446D-B02C-A2DC6B62E45E}"/>
          </ac:spMkLst>
        </pc:spChg>
        <pc:picChg chg="mod">
          <ac:chgData name="Guest User" userId="f77927a8ba7478b5" providerId="Windows Live" clId="Web-{A283139C-CC43-41F7-B0F0-6F9023CFAE22}" dt="2022-06-17T03:14:09.253" v="71"/>
          <ac:picMkLst>
            <pc:docMk/>
            <pc:sldMk cId="134246244" sldId="285"/>
            <ac:picMk id="2" creationId="{1D681C58-8940-AE16-A6C5-8372748B779A}"/>
          </ac:picMkLst>
        </pc:picChg>
      </pc:sldChg>
      <pc:sldChg chg="addSp delSp modSp">
        <pc:chgData name="Guest User" userId="f77927a8ba7478b5" providerId="Windows Live" clId="Web-{A283139C-CC43-41F7-B0F0-6F9023CFAE22}" dt="2022-06-17T03:14:03.675" v="70"/>
        <pc:sldMkLst>
          <pc:docMk/>
          <pc:sldMk cId="3281857443" sldId="286"/>
        </pc:sldMkLst>
        <pc:spChg chg="del">
          <ac:chgData name="Guest User" userId="f77927a8ba7478b5" providerId="Windows Live" clId="Web-{A283139C-CC43-41F7-B0F0-6F9023CFAE22}" dt="2022-06-17T03:14:03.675" v="70"/>
          <ac:spMkLst>
            <pc:docMk/>
            <pc:sldMk cId="3281857443" sldId="286"/>
            <ac:spMk id="7" creationId="{86FF76B9-219D-4469-AF87-0236D29032F1}"/>
          </ac:spMkLst>
        </pc:spChg>
        <pc:spChg chg="del">
          <ac:chgData name="Guest User" userId="f77927a8ba7478b5" providerId="Windows Live" clId="Web-{A283139C-CC43-41F7-B0F0-6F9023CFAE22}" dt="2022-06-17T03:14:03.675" v="70"/>
          <ac:spMkLst>
            <pc:docMk/>
            <pc:sldMk cId="3281857443" sldId="286"/>
            <ac:spMk id="13" creationId="{2E80C965-DB6D-4F81-9E9E-B027384D0BD6}"/>
          </ac:spMkLst>
        </pc:spChg>
        <pc:spChg chg="del">
          <ac:chgData name="Guest User" userId="f77927a8ba7478b5" providerId="Windows Live" clId="Web-{A283139C-CC43-41F7-B0F0-6F9023CFAE22}" dt="2022-06-17T03:14:03.675" v="70"/>
          <ac:spMkLst>
            <pc:docMk/>
            <pc:sldMk cId="3281857443" sldId="286"/>
            <ac:spMk id="15" creationId="{633C5E46-DAC5-4661-9C87-22B08E2A512F}"/>
          </ac:spMkLst>
        </pc:spChg>
        <pc:spChg chg="add">
          <ac:chgData name="Guest User" userId="f77927a8ba7478b5" providerId="Windows Live" clId="Web-{A283139C-CC43-41F7-B0F0-6F9023CFAE22}" dt="2022-06-17T03:14:03.675" v="70"/>
          <ac:spMkLst>
            <pc:docMk/>
            <pc:sldMk cId="3281857443" sldId="286"/>
            <ac:spMk id="20" creationId="{AB8C311F-7253-4AED-9701-7FC0708C41C7}"/>
          </ac:spMkLst>
        </pc:spChg>
        <pc:spChg chg="add">
          <ac:chgData name="Guest User" userId="f77927a8ba7478b5" providerId="Windows Live" clId="Web-{A283139C-CC43-41F7-B0F0-6F9023CFAE22}" dt="2022-06-17T03:14:03.675" v="70"/>
          <ac:spMkLst>
            <pc:docMk/>
            <pc:sldMk cId="3281857443" sldId="286"/>
            <ac:spMk id="22" creationId="{E2384209-CB15-4CDF-9D31-C44FD9A3F20D}"/>
          </ac:spMkLst>
        </pc:spChg>
        <pc:spChg chg="add">
          <ac:chgData name="Guest User" userId="f77927a8ba7478b5" providerId="Windows Live" clId="Web-{A283139C-CC43-41F7-B0F0-6F9023CFAE22}" dt="2022-06-17T03:14:03.675" v="70"/>
          <ac:spMkLst>
            <pc:docMk/>
            <pc:sldMk cId="3281857443" sldId="286"/>
            <ac:spMk id="24" creationId="{2633B3B5-CC90-43F0-8714-D31D1F3F0209}"/>
          </ac:spMkLst>
        </pc:spChg>
        <pc:spChg chg="add">
          <ac:chgData name="Guest User" userId="f77927a8ba7478b5" providerId="Windows Live" clId="Web-{A283139C-CC43-41F7-B0F0-6F9023CFAE22}" dt="2022-06-17T03:14:03.675" v="70"/>
          <ac:spMkLst>
            <pc:docMk/>
            <pc:sldMk cId="3281857443" sldId="286"/>
            <ac:spMk id="26" creationId="{A8D57A06-A426-446D-B02C-A2DC6B62E45E}"/>
          </ac:spMkLst>
        </pc:spChg>
        <pc:grpChg chg="del">
          <ac:chgData name="Guest User" userId="f77927a8ba7478b5" providerId="Windows Live" clId="Web-{A283139C-CC43-41F7-B0F0-6F9023CFAE22}" dt="2022-06-17T03:14:03.675" v="70"/>
          <ac:grpSpMkLst>
            <pc:docMk/>
            <pc:sldMk cId="3281857443" sldId="286"/>
            <ac:grpSpMk id="9" creationId="{DB88BD78-87E1-424D-B479-C37D8E41B12E}"/>
          </ac:grpSpMkLst>
        </pc:grpChg>
        <pc:picChg chg="mod">
          <ac:chgData name="Guest User" userId="f77927a8ba7478b5" providerId="Windows Live" clId="Web-{A283139C-CC43-41F7-B0F0-6F9023CFAE22}" dt="2022-06-17T03:14:03.675" v="70"/>
          <ac:picMkLst>
            <pc:docMk/>
            <pc:sldMk cId="3281857443" sldId="286"/>
            <ac:picMk id="2" creationId="{B0D3EB0C-971D-2981-5DE8-0649175DC7BE}"/>
          </ac:picMkLst>
        </pc:picChg>
      </pc:sldChg>
      <pc:sldChg chg="addSp delSp modSp">
        <pc:chgData name="Guest User" userId="f77927a8ba7478b5" providerId="Windows Live" clId="Web-{A283139C-CC43-41F7-B0F0-6F9023CFAE22}" dt="2022-06-17T04:11:11.965" v="165" actId="20577"/>
        <pc:sldMkLst>
          <pc:docMk/>
          <pc:sldMk cId="4253136357" sldId="287"/>
        </pc:sldMkLst>
        <pc:spChg chg="mod">
          <ac:chgData name="Guest User" userId="f77927a8ba7478b5" providerId="Windows Live" clId="Web-{A283139C-CC43-41F7-B0F0-6F9023CFAE22}" dt="2022-06-17T04:11:11.965" v="165" actId="20577"/>
          <ac:spMkLst>
            <pc:docMk/>
            <pc:sldMk cId="4253136357" sldId="287"/>
            <ac:spMk id="2" creationId="{55E3B751-B37A-D56F-2AE1-A4F8F8C8903B}"/>
          </ac:spMkLst>
        </pc:spChg>
        <pc:spChg chg="del">
          <ac:chgData name="Guest User" userId="f77927a8ba7478b5" providerId="Windows Live" clId="Web-{A283139C-CC43-41F7-B0F0-6F9023CFAE22}" dt="2022-06-17T03:33:53.527" v="142"/>
          <ac:spMkLst>
            <pc:docMk/>
            <pc:sldMk cId="4253136357" sldId="287"/>
            <ac:spMk id="21" creationId="{7DCF59F3-53FA-4BAA-ADB0-1C583EEBD978}"/>
          </ac:spMkLst>
        </pc:spChg>
        <pc:spChg chg="del">
          <ac:chgData name="Guest User" userId="f77927a8ba7478b5" providerId="Windows Live" clId="Web-{A283139C-CC43-41F7-B0F0-6F9023CFAE22}" dt="2022-06-17T03:33:53.527" v="142"/>
          <ac:spMkLst>
            <pc:docMk/>
            <pc:sldMk cId="4253136357" sldId="287"/>
            <ac:spMk id="23" creationId="{5707F116-8EC0-4822-9067-186AC8C96EB8}"/>
          </ac:spMkLst>
        </pc:spChg>
        <pc:spChg chg="del">
          <ac:chgData name="Guest User" userId="f77927a8ba7478b5" providerId="Windows Live" clId="Web-{A283139C-CC43-41F7-B0F0-6F9023CFAE22}" dt="2022-06-17T03:33:53.527" v="142"/>
          <ac:spMkLst>
            <pc:docMk/>
            <pc:sldMk cId="4253136357" sldId="287"/>
            <ac:spMk id="25" creationId="{49F1A7E4-819D-4D21-8E8B-32671A9F9853}"/>
          </ac:spMkLst>
        </pc:spChg>
        <pc:spChg chg="del">
          <ac:chgData name="Guest User" userId="f77927a8ba7478b5" providerId="Windows Live" clId="Web-{A283139C-CC43-41F7-B0F0-6F9023CFAE22}" dt="2022-06-17T03:33:53.527" v="142"/>
          <ac:spMkLst>
            <pc:docMk/>
            <pc:sldMk cId="4253136357" sldId="287"/>
            <ac:spMk id="27" creationId="{0C661B50-6929-49AE-B678-D23F22C94825}"/>
          </ac:spMkLst>
        </pc:spChg>
        <pc:spChg chg="del">
          <ac:chgData name="Guest User" userId="f77927a8ba7478b5" providerId="Windows Live" clId="Web-{A283139C-CC43-41F7-B0F0-6F9023CFAE22}" dt="2022-06-17T03:33:53.527" v="142"/>
          <ac:spMkLst>
            <pc:docMk/>
            <pc:sldMk cId="4253136357" sldId="287"/>
            <ac:spMk id="29" creationId="{FA4D2597-A2FE-4B0C-BB1F-540C5F256A6A}"/>
          </ac:spMkLst>
        </pc:spChg>
        <pc:spChg chg="del">
          <ac:chgData name="Guest User" userId="f77927a8ba7478b5" providerId="Windows Live" clId="Web-{A283139C-CC43-41F7-B0F0-6F9023CFAE22}" dt="2022-06-17T03:33:53.527" v="142"/>
          <ac:spMkLst>
            <pc:docMk/>
            <pc:sldMk cId="4253136357" sldId="287"/>
            <ac:spMk id="31" creationId="{DA103EBF-224C-44F4-ACE5-79865767D48C}"/>
          </ac:spMkLst>
        </pc:spChg>
        <pc:spChg chg="del">
          <ac:chgData name="Guest User" userId="f77927a8ba7478b5" providerId="Windows Live" clId="Web-{A283139C-CC43-41F7-B0F0-6F9023CFAE22}" dt="2022-06-17T03:33:53.527" v="142"/>
          <ac:spMkLst>
            <pc:docMk/>
            <pc:sldMk cId="4253136357" sldId="287"/>
            <ac:spMk id="33" creationId="{87A5F9AD-A73A-480E-A9D0-4B4234677FA5}"/>
          </ac:spMkLst>
        </pc:spChg>
        <pc:spChg chg="del">
          <ac:chgData name="Guest User" userId="f77927a8ba7478b5" providerId="Windows Live" clId="Web-{A283139C-CC43-41F7-B0F0-6F9023CFAE22}" dt="2022-06-17T03:33:53.527" v="142"/>
          <ac:spMkLst>
            <pc:docMk/>
            <pc:sldMk cId="4253136357" sldId="287"/>
            <ac:spMk id="35" creationId="{A7333EA9-3447-4C0A-957A-C6D2B338C234}"/>
          </ac:spMkLst>
        </pc:spChg>
        <pc:spChg chg="add">
          <ac:chgData name="Guest User" userId="f77927a8ba7478b5" providerId="Windows Live" clId="Web-{A283139C-CC43-41F7-B0F0-6F9023CFAE22}" dt="2022-06-17T03:33:53.527" v="142"/>
          <ac:spMkLst>
            <pc:docMk/>
            <pc:sldMk cId="4253136357" sldId="287"/>
            <ac:spMk id="40" creationId="{C0B27210-D0CA-4654-B3E3-9ABB4F178EA1}"/>
          </ac:spMkLst>
        </pc:spChg>
        <pc:spChg chg="add">
          <ac:chgData name="Guest User" userId="f77927a8ba7478b5" providerId="Windows Live" clId="Web-{A283139C-CC43-41F7-B0F0-6F9023CFAE22}" dt="2022-06-17T03:33:53.527" v="142"/>
          <ac:spMkLst>
            <pc:docMk/>
            <pc:sldMk cId="4253136357" sldId="287"/>
            <ac:spMk id="42" creationId="{1DB7C82F-AB7E-4F0C-B829-FA1B9C415180}"/>
          </ac:spMkLst>
        </pc:spChg>
        <pc:spChg chg="add">
          <ac:chgData name="Guest User" userId="f77927a8ba7478b5" providerId="Windows Live" clId="Web-{A283139C-CC43-41F7-B0F0-6F9023CFAE22}" dt="2022-06-17T03:33:53.527" v="142"/>
          <ac:spMkLst>
            <pc:docMk/>
            <pc:sldMk cId="4253136357" sldId="287"/>
            <ac:spMk id="44" creationId="{70B66945-4967-4040-926D-DCA44313CDAB}"/>
          </ac:spMkLst>
        </pc:spChg>
        <pc:picChg chg="mod">
          <ac:chgData name="Guest User" userId="f77927a8ba7478b5" providerId="Windows Live" clId="Web-{A283139C-CC43-41F7-B0F0-6F9023CFAE22}" dt="2022-06-17T03:33:53.527" v="142"/>
          <ac:picMkLst>
            <pc:docMk/>
            <pc:sldMk cId="4253136357" sldId="287"/>
            <ac:picMk id="6" creationId="{F40D6273-D0DE-9697-5CE3-12D4F703FB98}"/>
          </ac:picMkLst>
        </pc:picChg>
      </pc:sldChg>
      <pc:sldChg chg="addSp delSp modSp mod addAnim setClrOvrMap">
        <pc:chgData name="Guest User" userId="f77927a8ba7478b5" providerId="Windows Live" clId="Web-{A283139C-CC43-41F7-B0F0-6F9023CFAE22}" dt="2022-06-17T04:03:00.891" v="161" actId="1076"/>
        <pc:sldMkLst>
          <pc:docMk/>
          <pc:sldMk cId="2896752129" sldId="288"/>
        </pc:sldMkLst>
        <pc:spChg chg="mod">
          <ac:chgData name="Guest User" userId="f77927a8ba7478b5" providerId="Windows Live" clId="Web-{A283139C-CC43-41F7-B0F0-6F9023CFAE22}" dt="2022-06-17T04:03:00.891" v="161" actId="1076"/>
          <ac:spMkLst>
            <pc:docMk/>
            <pc:sldMk cId="2896752129" sldId="288"/>
            <ac:spMk id="2" creationId="{EBEC3E62-3C51-1B01-F078-44FED3EFF8AA}"/>
          </ac:spMkLst>
        </pc:spChg>
        <pc:spChg chg="del">
          <ac:chgData name="Guest User" userId="f77927a8ba7478b5" providerId="Windows Live" clId="Web-{A283139C-CC43-41F7-B0F0-6F9023CFAE22}" dt="2022-06-17T04:02:28.125" v="155"/>
          <ac:spMkLst>
            <pc:docMk/>
            <pc:sldMk cId="2896752129" sldId="288"/>
            <ac:spMk id="8" creationId="{C1DD1A8A-57D5-4A81-AD04-532B043C5611}"/>
          </ac:spMkLst>
        </pc:spChg>
        <pc:spChg chg="del">
          <ac:chgData name="Guest User" userId="f77927a8ba7478b5" providerId="Windows Live" clId="Web-{A283139C-CC43-41F7-B0F0-6F9023CFAE22}" dt="2022-06-17T04:02:28.125" v="155"/>
          <ac:spMkLst>
            <pc:docMk/>
            <pc:sldMk cId="2896752129" sldId="288"/>
            <ac:spMk id="10" creationId="{007891EC-4501-44ED-A8C8-B11B6DB767AB}"/>
          </ac:spMkLst>
        </pc:spChg>
        <pc:spChg chg="add">
          <ac:chgData name="Guest User" userId="f77927a8ba7478b5" providerId="Windows Live" clId="Web-{A283139C-CC43-41F7-B0F0-6F9023CFAE22}" dt="2022-06-17T04:02:28.125" v="155"/>
          <ac:spMkLst>
            <pc:docMk/>
            <pc:sldMk cId="2896752129" sldId="288"/>
            <ac:spMk id="15" creationId="{2A0E4E09-FC02-4ADC-951A-3FFA90B6FE39}"/>
          </ac:spMkLst>
        </pc:spChg>
        <pc:spChg chg="add">
          <ac:chgData name="Guest User" userId="f77927a8ba7478b5" providerId="Windows Live" clId="Web-{A283139C-CC43-41F7-B0F0-6F9023CFAE22}" dt="2022-06-17T04:02:28.125" v="155"/>
          <ac:spMkLst>
            <pc:docMk/>
            <pc:sldMk cId="2896752129" sldId="288"/>
            <ac:spMk id="17" creationId="{9453FF84-60C1-4EA8-B49B-1B8C2D0C589F}"/>
          </ac:spMkLst>
        </pc:spChg>
        <pc:picChg chg="add mod">
          <ac:chgData name="Guest User" userId="f77927a8ba7478b5" providerId="Windows Live" clId="Web-{A283139C-CC43-41F7-B0F0-6F9023CFAE22}" dt="2022-06-17T04:02:28.125" v="155"/>
          <ac:picMkLst>
            <pc:docMk/>
            <pc:sldMk cId="2896752129" sldId="288"/>
            <ac:picMk id="3" creationId="{31D69F56-057D-30C5-AA9E-9E256CCC6FB5}"/>
          </ac:picMkLst>
        </pc:picChg>
        <pc:picChg chg="mod">
          <ac:chgData name="Guest User" userId="f77927a8ba7478b5" providerId="Windows Live" clId="Web-{A283139C-CC43-41F7-B0F0-6F9023CFAE22}" dt="2022-06-17T04:02:55.844" v="160" actId="1076"/>
          <ac:picMkLst>
            <pc:docMk/>
            <pc:sldMk cId="2896752129" sldId="288"/>
            <ac:picMk id="4" creationId="{44048F21-8C84-A042-91FE-124E1C24B370}"/>
          </ac:picMkLst>
        </pc:picChg>
      </pc:sldChg>
      <pc:sldChg chg="addSp delSp modSp mod setBg">
        <pc:chgData name="Guest User" userId="f77927a8ba7478b5" providerId="Windows Live" clId="Web-{A283139C-CC43-41F7-B0F0-6F9023CFAE22}" dt="2022-06-17T03:21:29.074" v="122" actId="20577"/>
        <pc:sldMkLst>
          <pc:docMk/>
          <pc:sldMk cId="1829453832" sldId="289"/>
        </pc:sldMkLst>
        <pc:spChg chg="mod">
          <ac:chgData name="Guest User" userId="f77927a8ba7478b5" providerId="Windows Live" clId="Web-{A283139C-CC43-41F7-B0F0-6F9023CFAE22}" dt="2022-06-17T03:21:29.074" v="122" actId="20577"/>
          <ac:spMkLst>
            <pc:docMk/>
            <pc:sldMk cId="1829453832" sldId="289"/>
            <ac:spMk id="2" creationId="{BE080C30-0046-AAD3-8780-649D601273CC}"/>
          </ac:spMkLst>
        </pc:spChg>
        <pc:spChg chg="mod">
          <ac:chgData name="Guest User" userId="f77927a8ba7478b5" providerId="Windows Live" clId="Web-{A283139C-CC43-41F7-B0F0-6F9023CFAE22}" dt="2022-06-17T03:21:07.902" v="119" actId="20577"/>
          <ac:spMkLst>
            <pc:docMk/>
            <pc:sldMk cId="1829453832" sldId="289"/>
            <ac:spMk id="3" creationId="{55F2D7CC-BE59-023F-F174-D01E3FBF18ED}"/>
          </ac:spMkLst>
        </pc:spChg>
        <pc:spChg chg="add del">
          <ac:chgData name="Guest User" userId="f77927a8ba7478b5" providerId="Windows Live" clId="Web-{A283139C-CC43-41F7-B0F0-6F9023CFAE22}" dt="2022-06-17T03:21:12.199" v="120"/>
          <ac:spMkLst>
            <pc:docMk/>
            <pc:sldMk cId="1829453832" sldId="289"/>
            <ac:spMk id="8" creationId="{1B15ED52-F352-441B-82BF-E0EA34836D08}"/>
          </ac:spMkLst>
        </pc:spChg>
        <pc:spChg chg="add del">
          <ac:chgData name="Guest User" userId="f77927a8ba7478b5" providerId="Windows Live" clId="Web-{A283139C-CC43-41F7-B0F0-6F9023CFAE22}" dt="2022-06-17T03:21:12.199" v="120"/>
          <ac:spMkLst>
            <pc:docMk/>
            <pc:sldMk cId="1829453832" sldId="289"/>
            <ac:spMk id="10" creationId="{3B2E3793-BFE6-45A2-9B7B-E18844431C99}"/>
          </ac:spMkLst>
        </pc:spChg>
        <pc:spChg chg="add del">
          <ac:chgData name="Guest User" userId="f77927a8ba7478b5" providerId="Windows Live" clId="Web-{A283139C-CC43-41F7-B0F0-6F9023CFAE22}" dt="2022-06-17T03:21:12.199" v="120"/>
          <ac:spMkLst>
            <pc:docMk/>
            <pc:sldMk cId="1829453832" sldId="289"/>
            <ac:spMk id="12" creationId="{BC4C4868-CB8F-4AF9-9CDB-8108F2C19B67}"/>
          </ac:spMkLst>
        </pc:spChg>
        <pc:spChg chg="add del">
          <ac:chgData name="Guest User" userId="f77927a8ba7478b5" providerId="Windows Live" clId="Web-{A283139C-CC43-41F7-B0F0-6F9023CFAE22}" dt="2022-06-17T03:21:12.199" v="120"/>
          <ac:spMkLst>
            <pc:docMk/>
            <pc:sldMk cId="1829453832" sldId="289"/>
            <ac:spMk id="14" creationId="{375E0459-6403-40CD-989D-56A4407CA12E}"/>
          </ac:spMkLst>
        </pc:spChg>
        <pc:spChg chg="add del">
          <ac:chgData name="Guest User" userId="f77927a8ba7478b5" providerId="Windows Live" clId="Web-{A283139C-CC43-41F7-B0F0-6F9023CFAE22}" dt="2022-06-17T03:21:12.199" v="120"/>
          <ac:spMkLst>
            <pc:docMk/>
            <pc:sldMk cId="1829453832" sldId="289"/>
            <ac:spMk id="16" creationId="{53E5B1A8-3AC9-4BD1-9BBC-78CA94F2D1BA}"/>
          </ac:spMkLst>
        </pc:spChg>
        <pc:spChg chg="add">
          <ac:chgData name="Guest User" userId="f77927a8ba7478b5" providerId="Windows Live" clId="Web-{A283139C-CC43-41F7-B0F0-6F9023CFAE22}" dt="2022-06-17T03:21:12.199" v="120"/>
          <ac:spMkLst>
            <pc:docMk/>
            <pc:sldMk cId="1829453832" sldId="289"/>
            <ac:spMk id="21" creationId="{1B15ED52-F352-441B-82BF-E0EA34836D08}"/>
          </ac:spMkLst>
        </pc:spChg>
        <pc:spChg chg="add">
          <ac:chgData name="Guest User" userId="f77927a8ba7478b5" providerId="Windows Live" clId="Web-{A283139C-CC43-41F7-B0F0-6F9023CFAE22}" dt="2022-06-17T03:21:12.199" v="120"/>
          <ac:spMkLst>
            <pc:docMk/>
            <pc:sldMk cId="1829453832" sldId="289"/>
            <ac:spMk id="23" creationId="{3B2E3793-BFE6-45A2-9B7B-E18844431C99}"/>
          </ac:spMkLst>
        </pc:spChg>
        <pc:spChg chg="add">
          <ac:chgData name="Guest User" userId="f77927a8ba7478b5" providerId="Windows Live" clId="Web-{A283139C-CC43-41F7-B0F0-6F9023CFAE22}" dt="2022-06-17T03:21:12.199" v="120"/>
          <ac:spMkLst>
            <pc:docMk/>
            <pc:sldMk cId="1829453832" sldId="289"/>
            <ac:spMk id="25" creationId="{BC4C4868-CB8F-4AF9-9CDB-8108F2C19B67}"/>
          </ac:spMkLst>
        </pc:spChg>
        <pc:spChg chg="add">
          <ac:chgData name="Guest User" userId="f77927a8ba7478b5" providerId="Windows Live" clId="Web-{A283139C-CC43-41F7-B0F0-6F9023CFAE22}" dt="2022-06-17T03:21:12.199" v="120"/>
          <ac:spMkLst>
            <pc:docMk/>
            <pc:sldMk cId="1829453832" sldId="289"/>
            <ac:spMk id="27" creationId="{375E0459-6403-40CD-989D-56A4407CA12E}"/>
          </ac:spMkLst>
        </pc:spChg>
        <pc:spChg chg="add">
          <ac:chgData name="Guest User" userId="f77927a8ba7478b5" providerId="Windows Live" clId="Web-{A283139C-CC43-41F7-B0F0-6F9023CFAE22}" dt="2022-06-17T03:21:12.199" v="120"/>
          <ac:spMkLst>
            <pc:docMk/>
            <pc:sldMk cId="1829453832" sldId="289"/>
            <ac:spMk id="29" creationId="{53E5B1A8-3AC9-4BD1-9BBC-78CA94F2D1BA}"/>
          </ac:spMkLst>
        </pc:spChg>
      </pc:sldChg>
      <pc:sldChg chg="addSp delSp modSp mod setBg">
        <pc:chgData name="Guest User" userId="f77927a8ba7478b5" providerId="Windows Live" clId="Web-{A283139C-CC43-41F7-B0F0-6F9023CFAE22}" dt="2022-06-17T03:25:53.502" v="141" actId="20577"/>
        <pc:sldMkLst>
          <pc:docMk/>
          <pc:sldMk cId="2774135218" sldId="290"/>
        </pc:sldMkLst>
        <pc:spChg chg="mod">
          <ac:chgData name="Guest User" userId="f77927a8ba7478b5" providerId="Windows Live" clId="Web-{A283139C-CC43-41F7-B0F0-6F9023CFAE22}" dt="2022-06-17T03:25:53.502" v="141" actId="20577"/>
          <ac:spMkLst>
            <pc:docMk/>
            <pc:sldMk cId="2774135218" sldId="290"/>
            <ac:spMk id="2" creationId="{F3FF83D1-C520-18FB-9DDC-988CA277ABE7}"/>
          </ac:spMkLst>
        </pc:spChg>
        <pc:spChg chg="mod">
          <ac:chgData name="Guest User" userId="f77927a8ba7478b5" providerId="Windows Live" clId="Web-{A283139C-CC43-41F7-B0F0-6F9023CFAE22}" dt="2022-06-17T03:25:35.283" v="139" actId="20577"/>
          <ac:spMkLst>
            <pc:docMk/>
            <pc:sldMk cId="2774135218" sldId="290"/>
            <ac:spMk id="3" creationId="{48E2CD56-888A-F668-676A-A675897A7A1E}"/>
          </ac:spMkLst>
        </pc:spChg>
        <pc:spChg chg="add del">
          <ac:chgData name="Guest User" userId="f77927a8ba7478b5" providerId="Windows Live" clId="Web-{A283139C-CC43-41F7-B0F0-6F9023CFAE22}" dt="2022-06-17T03:25:41.189" v="140"/>
          <ac:spMkLst>
            <pc:docMk/>
            <pc:sldMk cId="2774135218" sldId="290"/>
            <ac:spMk id="8" creationId="{1B15ED52-F352-441B-82BF-E0EA34836D08}"/>
          </ac:spMkLst>
        </pc:spChg>
        <pc:spChg chg="add del">
          <ac:chgData name="Guest User" userId="f77927a8ba7478b5" providerId="Windows Live" clId="Web-{A283139C-CC43-41F7-B0F0-6F9023CFAE22}" dt="2022-06-17T03:25:41.189" v="140"/>
          <ac:spMkLst>
            <pc:docMk/>
            <pc:sldMk cId="2774135218" sldId="290"/>
            <ac:spMk id="10" creationId="{3B2E3793-BFE6-45A2-9B7B-E18844431C99}"/>
          </ac:spMkLst>
        </pc:spChg>
        <pc:spChg chg="add del">
          <ac:chgData name="Guest User" userId="f77927a8ba7478b5" providerId="Windows Live" clId="Web-{A283139C-CC43-41F7-B0F0-6F9023CFAE22}" dt="2022-06-17T03:25:41.189" v="140"/>
          <ac:spMkLst>
            <pc:docMk/>
            <pc:sldMk cId="2774135218" sldId="290"/>
            <ac:spMk id="12" creationId="{BC4C4868-CB8F-4AF9-9CDB-8108F2C19B67}"/>
          </ac:spMkLst>
        </pc:spChg>
        <pc:spChg chg="add del">
          <ac:chgData name="Guest User" userId="f77927a8ba7478b5" providerId="Windows Live" clId="Web-{A283139C-CC43-41F7-B0F0-6F9023CFAE22}" dt="2022-06-17T03:25:41.189" v="140"/>
          <ac:spMkLst>
            <pc:docMk/>
            <pc:sldMk cId="2774135218" sldId="290"/>
            <ac:spMk id="14" creationId="{375E0459-6403-40CD-989D-56A4407CA12E}"/>
          </ac:spMkLst>
        </pc:spChg>
        <pc:spChg chg="add del">
          <ac:chgData name="Guest User" userId="f77927a8ba7478b5" providerId="Windows Live" clId="Web-{A283139C-CC43-41F7-B0F0-6F9023CFAE22}" dt="2022-06-17T03:25:41.189" v="140"/>
          <ac:spMkLst>
            <pc:docMk/>
            <pc:sldMk cId="2774135218" sldId="290"/>
            <ac:spMk id="16" creationId="{53E5B1A8-3AC9-4BD1-9BBC-78CA94F2D1BA}"/>
          </ac:spMkLst>
        </pc:spChg>
        <pc:spChg chg="add">
          <ac:chgData name="Guest User" userId="f77927a8ba7478b5" providerId="Windows Live" clId="Web-{A283139C-CC43-41F7-B0F0-6F9023CFAE22}" dt="2022-06-17T03:25:41.189" v="140"/>
          <ac:spMkLst>
            <pc:docMk/>
            <pc:sldMk cId="2774135218" sldId="290"/>
            <ac:spMk id="21" creationId="{1B15ED52-F352-441B-82BF-E0EA34836D08}"/>
          </ac:spMkLst>
        </pc:spChg>
        <pc:spChg chg="add">
          <ac:chgData name="Guest User" userId="f77927a8ba7478b5" providerId="Windows Live" clId="Web-{A283139C-CC43-41F7-B0F0-6F9023CFAE22}" dt="2022-06-17T03:25:41.189" v="140"/>
          <ac:spMkLst>
            <pc:docMk/>
            <pc:sldMk cId="2774135218" sldId="290"/>
            <ac:spMk id="23" creationId="{3B2E3793-BFE6-45A2-9B7B-E18844431C99}"/>
          </ac:spMkLst>
        </pc:spChg>
        <pc:spChg chg="add">
          <ac:chgData name="Guest User" userId="f77927a8ba7478b5" providerId="Windows Live" clId="Web-{A283139C-CC43-41F7-B0F0-6F9023CFAE22}" dt="2022-06-17T03:25:41.189" v="140"/>
          <ac:spMkLst>
            <pc:docMk/>
            <pc:sldMk cId="2774135218" sldId="290"/>
            <ac:spMk id="25" creationId="{BC4C4868-CB8F-4AF9-9CDB-8108F2C19B67}"/>
          </ac:spMkLst>
        </pc:spChg>
        <pc:spChg chg="add">
          <ac:chgData name="Guest User" userId="f77927a8ba7478b5" providerId="Windows Live" clId="Web-{A283139C-CC43-41F7-B0F0-6F9023CFAE22}" dt="2022-06-17T03:25:41.189" v="140"/>
          <ac:spMkLst>
            <pc:docMk/>
            <pc:sldMk cId="2774135218" sldId="290"/>
            <ac:spMk id="27" creationId="{375E0459-6403-40CD-989D-56A4407CA12E}"/>
          </ac:spMkLst>
        </pc:spChg>
        <pc:spChg chg="add">
          <ac:chgData name="Guest User" userId="f77927a8ba7478b5" providerId="Windows Live" clId="Web-{A283139C-CC43-41F7-B0F0-6F9023CFAE22}" dt="2022-06-17T03:25:41.189" v="140"/>
          <ac:spMkLst>
            <pc:docMk/>
            <pc:sldMk cId="2774135218" sldId="290"/>
            <ac:spMk id="29" creationId="{53E5B1A8-3AC9-4BD1-9BBC-78CA94F2D1BA}"/>
          </ac:spMkLst>
        </pc:spChg>
      </pc:sldChg>
      <pc:sldChg chg="addSp modSp new mod setBg">
        <pc:chgData name="Guest User" userId="f77927a8ba7478b5" providerId="Windows Live" clId="Web-{A283139C-CC43-41F7-B0F0-6F9023CFAE22}" dt="2022-06-17T03:03:17.021" v="14"/>
        <pc:sldMkLst>
          <pc:docMk/>
          <pc:sldMk cId="3294361203" sldId="291"/>
        </pc:sldMkLst>
        <pc:spChg chg="mod">
          <ac:chgData name="Guest User" userId="f77927a8ba7478b5" providerId="Windows Live" clId="Web-{A283139C-CC43-41F7-B0F0-6F9023CFAE22}" dt="2022-06-17T03:03:17.021" v="14"/>
          <ac:spMkLst>
            <pc:docMk/>
            <pc:sldMk cId="3294361203" sldId="291"/>
            <ac:spMk id="2" creationId="{3EF058B0-8DF3-D6B6-D4CF-61BF307B5193}"/>
          </ac:spMkLst>
        </pc:spChg>
        <pc:spChg chg="mod">
          <ac:chgData name="Guest User" userId="f77927a8ba7478b5" providerId="Windows Live" clId="Web-{A283139C-CC43-41F7-B0F0-6F9023CFAE22}" dt="2022-06-17T03:03:17.021" v="14"/>
          <ac:spMkLst>
            <pc:docMk/>
            <pc:sldMk cId="3294361203" sldId="291"/>
            <ac:spMk id="3" creationId="{096E0F64-03AD-1493-DA97-EAC38AD91351}"/>
          </ac:spMkLst>
        </pc:spChg>
        <pc:spChg chg="add">
          <ac:chgData name="Guest User" userId="f77927a8ba7478b5" providerId="Windows Live" clId="Web-{A283139C-CC43-41F7-B0F0-6F9023CFAE22}" dt="2022-06-17T03:03:17.021" v="14"/>
          <ac:spMkLst>
            <pc:docMk/>
            <pc:sldMk cId="3294361203" sldId="291"/>
            <ac:spMk id="8" creationId="{76EFD3D9-44F0-4267-BCC1-1613E79D8274}"/>
          </ac:spMkLst>
        </pc:spChg>
        <pc:spChg chg="add">
          <ac:chgData name="Guest User" userId="f77927a8ba7478b5" providerId="Windows Live" clId="Web-{A283139C-CC43-41F7-B0F0-6F9023CFAE22}" dt="2022-06-17T03:03:17.021" v="14"/>
          <ac:spMkLst>
            <pc:docMk/>
            <pc:sldMk cId="3294361203" sldId="291"/>
            <ac:spMk id="10" creationId="{A779A851-95D6-41AF-937A-B0E4B7F6FA8D}"/>
          </ac:spMkLst>
        </pc:spChg>
        <pc:spChg chg="add">
          <ac:chgData name="Guest User" userId="f77927a8ba7478b5" providerId="Windows Live" clId="Web-{A283139C-CC43-41F7-B0F0-6F9023CFAE22}" dt="2022-06-17T03:03:17.021" v="14"/>
          <ac:spMkLst>
            <pc:docMk/>
            <pc:sldMk cId="3294361203" sldId="291"/>
            <ac:spMk id="12" creationId="{953FB2E7-B6CB-429C-81EB-D9516D6D5C8D}"/>
          </ac:spMkLst>
        </pc:spChg>
        <pc:spChg chg="add">
          <ac:chgData name="Guest User" userId="f77927a8ba7478b5" providerId="Windows Live" clId="Web-{A283139C-CC43-41F7-B0F0-6F9023CFAE22}" dt="2022-06-17T03:03:17.021" v="14"/>
          <ac:spMkLst>
            <pc:docMk/>
            <pc:sldMk cId="3294361203" sldId="291"/>
            <ac:spMk id="14" creationId="{2EC40DB1-B719-4A13-9A4D-0966B4B27866}"/>
          </ac:spMkLst>
        </pc:spChg>
        <pc:spChg chg="add">
          <ac:chgData name="Guest User" userId="f77927a8ba7478b5" providerId="Windows Live" clId="Web-{A283139C-CC43-41F7-B0F0-6F9023CFAE22}" dt="2022-06-17T03:03:17.021" v="14"/>
          <ac:spMkLst>
            <pc:docMk/>
            <pc:sldMk cId="3294361203" sldId="291"/>
            <ac:spMk id="16" creationId="{82211336-CFF3-412D-868A-6679C1004C45}"/>
          </ac:spMkLst>
        </pc:spChg>
      </pc:sldChg>
      <pc:sldChg chg="modSp new del ord">
        <pc:chgData name="Guest User" userId="f77927a8ba7478b5" providerId="Windows Live" clId="Web-{A283139C-CC43-41F7-B0F0-6F9023CFAE22}" dt="2022-06-17T03:06:01.477" v="23"/>
        <pc:sldMkLst>
          <pc:docMk/>
          <pc:sldMk cId="962644542" sldId="292"/>
        </pc:sldMkLst>
        <pc:spChg chg="mod">
          <ac:chgData name="Guest User" userId="f77927a8ba7478b5" providerId="Windows Live" clId="Web-{A283139C-CC43-41F7-B0F0-6F9023CFAE22}" dt="2022-06-17T03:05:58.946" v="22" actId="20577"/>
          <ac:spMkLst>
            <pc:docMk/>
            <pc:sldMk cId="962644542" sldId="292"/>
            <ac:spMk id="2" creationId="{416EE4BF-3EB6-B8A9-91A8-5D00578DED57}"/>
          </ac:spMkLst>
        </pc:spChg>
      </pc:sldChg>
      <pc:sldChg chg="addSp modSp new mod ord setBg">
        <pc:chgData name="Guest User" userId="f77927a8ba7478b5" providerId="Windows Live" clId="Web-{A283139C-CC43-41F7-B0F0-6F9023CFAE22}" dt="2022-06-17T03:09:42.326" v="38" actId="20577"/>
        <pc:sldMkLst>
          <pc:docMk/>
          <pc:sldMk cId="1169683394" sldId="292"/>
        </pc:sldMkLst>
        <pc:spChg chg="mod">
          <ac:chgData name="Guest User" userId="f77927a8ba7478b5" providerId="Windows Live" clId="Web-{A283139C-CC43-41F7-B0F0-6F9023CFAE22}" dt="2022-06-17T03:09:30.075" v="36"/>
          <ac:spMkLst>
            <pc:docMk/>
            <pc:sldMk cId="1169683394" sldId="292"/>
            <ac:spMk id="2" creationId="{CE1DBC7A-B3C5-24B3-2ADF-C7CD07B1C325}"/>
          </ac:spMkLst>
        </pc:spChg>
        <pc:spChg chg="mod">
          <ac:chgData name="Guest User" userId="f77927a8ba7478b5" providerId="Windows Live" clId="Web-{A283139C-CC43-41F7-B0F0-6F9023CFAE22}" dt="2022-06-17T03:09:42.326" v="38" actId="20577"/>
          <ac:spMkLst>
            <pc:docMk/>
            <pc:sldMk cId="1169683394" sldId="292"/>
            <ac:spMk id="3" creationId="{CA4E0778-CAF6-A84E-E239-56CFC4318214}"/>
          </ac:spMkLst>
        </pc:spChg>
        <pc:spChg chg="add">
          <ac:chgData name="Guest User" userId="f77927a8ba7478b5" providerId="Windows Live" clId="Web-{A283139C-CC43-41F7-B0F0-6F9023CFAE22}" dt="2022-06-17T03:09:30.075" v="36"/>
          <ac:spMkLst>
            <pc:docMk/>
            <pc:sldMk cId="1169683394" sldId="292"/>
            <ac:spMk id="8" creationId="{827B839B-9ADE-406B-8590-F1CAEDED45A1}"/>
          </ac:spMkLst>
        </pc:spChg>
        <pc:spChg chg="add">
          <ac:chgData name="Guest User" userId="f77927a8ba7478b5" providerId="Windows Live" clId="Web-{A283139C-CC43-41F7-B0F0-6F9023CFAE22}" dt="2022-06-17T03:09:30.075" v="36"/>
          <ac:spMkLst>
            <pc:docMk/>
            <pc:sldMk cId="1169683394" sldId="292"/>
            <ac:spMk id="10" creationId="{CFE45BF0-46DB-408C-B5F7-7B11716805D4}"/>
          </ac:spMkLst>
        </pc:spChg>
        <pc:spChg chg="add">
          <ac:chgData name="Guest User" userId="f77927a8ba7478b5" providerId="Windows Live" clId="Web-{A283139C-CC43-41F7-B0F0-6F9023CFAE22}" dt="2022-06-17T03:09:30.075" v="36"/>
          <ac:spMkLst>
            <pc:docMk/>
            <pc:sldMk cId="1169683394" sldId="292"/>
            <ac:spMk id="12" creationId="{2AEBC8F2-97B1-41B4-93F1-2D289E197FBA}"/>
          </ac:spMkLst>
        </pc:spChg>
        <pc:spChg chg="add">
          <ac:chgData name="Guest User" userId="f77927a8ba7478b5" providerId="Windows Live" clId="Web-{A283139C-CC43-41F7-B0F0-6F9023CFAE22}" dt="2022-06-17T03:09:30.075" v="36"/>
          <ac:spMkLst>
            <pc:docMk/>
            <pc:sldMk cId="1169683394" sldId="292"/>
            <ac:spMk id="14" creationId="{472E3A19-F5D5-48FC-BB9C-48C2F68F598B}"/>
          </ac:spMkLst>
        </pc:spChg>
        <pc:spChg chg="add">
          <ac:chgData name="Guest User" userId="f77927a8ba7478b5" providerId="Windows Live" clId="Web-{A283139C-CC43-41F7-B0F0-6F9023CFAE22}" dt="2022-06-17T03:09:30.075" v="36"/>
          <ac:spMkLst>
            <pc:docMk/>
            <pc:sldMk cId="1169683394" sldId="292"/>
            <ac:spMk id="16" creationId="{7A62E32F-BB65-43A8-8EB5-92346890E549}"/>
          </ac:spMkLst>
        </pc:spChg>
        <pc:spChg chg="add">
          <ac:chgData name="Guest User" userId="f77927a8ba7478b5" providerId="Windows Live" clId="Web-{A283139C-CC43-41F7-B0F0-6F9023CFAE22}" dt="2022-06-17T03:09:30.075" v="36"/>
          <ac:spMkLst>
            <pc:docMk/>
            <pc:sldMk cId="1169683394" sldId="292"/>
            <ac:spMk id="18" creationId="{14E91B64-9FCC-451E-AFB4-A827D6329367}"/>
          </ac:spMkLst>
        </pc:spChg>
      </pc:sldChg>
      <pc:sldChg chg="new del">
        <pc:chgData name="Guest User" userId="f77927a8ba7478b5" providerId="Windows Live" clId="Web-{A283139C-CC43-41F7-B0F0-6F9023CFAE22}" dt="2022-06-17T03:05:20.414" v="16"/>
        <pc:sldMkLst>
          <pc:docMk/>
          <pc:sldMk cId="1944971886" sldId="292"/>
        </pc:sldMkLst>
      </pc:sldChg>
      <pc:sldChg chg="addSp delSp modSp new mod setBg">
        <pc:chgData name="Guest User" userId="f77927a8ba7478b5" providerId="Windows Live" clId="Web-{A283139C-CC43-41F7-B0F0-6F9023CFAE22}" dt="2022-06-17T03:13:47.956" v="69" actId="20577"/>
        <pc:sldMkLst>
          <pc:docMk/>
          <pc:sldMk cId="3719405147" sldId="293"/>
        </pc:sldMkLst>
        <pc:spChg chg="mod">
          <ac:chgData name="Guest User" userId="f77927a8ba7478b5" providerId="Windows Live" clId="Web-{A283139C-CC43-41F7-B0F0-6F9023CFAE22}" dt="2022-06-17T03:12:20.204" v="49"/>
          <ac:spMkLst>
            <pc:docMk/>
            <pc:sldMk cId="3719405147" sldId="293"/>
            <ac:spMk id="2" creationId="{EF1928A1-DB95-B60E-E7AB-2299660DB047}"/>
          </ac:spMkLst>
        </pc:spChg>
        <pc:spChg chg="mod">
          <ac:chgData name="Guest User" userId="f77927a8ba7478b5" providerId="Windows Live" clId="Web-{A283139C-CC43-41F7-B0F0-6F9023CFAE22}" dt="2022-06-17T03:13:47.956" v="69" actId="20577"/>
          <ac:spMkLst>
            <pc:docMk/>
            <pc:sldMk cId="3719405147" sldId="293"/>
            <ac:spMk id="3" creationId="{7D257A94-2675-18F1-0322-55041956F1D5}"/>
          </ac:spMkLst>
        </pc:spChg>
        <pc:spChg chg="add del">
          <ac:chgData name="Guest User" userId="f77927a8ba7478b5" providerId="Windows Live" clId="Web-{A283139C-CC43-41F7-B0F0-6F9023CFAE22}" dt="2022-06-17T03:12:20.204" v="48"/>
          <ac:spMkLst>
            <pc:docMk/>
            <pc:sldMk cId="3719405147" sldId="293"/>
            <ac:spMk id="8" creationId="{76EFD3D9-44F0-4267-BCC1-1613E79D8274}"/>
          </ac:spMkLst>
        </pc:spChg>
        <pc:spChg chg="add del">
          <ac:chgData name="Guest User" userId="f77927a8ba7478b5" providerId="Windows Live" clId="Web-{A283139C-CC43-41F7-B0F0-6F9023CFAE22}" dt="2022-06-17T03:12:20.204" v="48"/>
          <ac:spMkLst>
            <pc:docMk/>
            <pc:sldMk cId="3719405147" sldId="293"/>
            <ac:spMk id="10" creationId="{A779A851-95D6-41AF-937A-B0E4B7F6FA8D}"/>
          </ac:spMkLst>
        </pc:spChg>
        <pc:spChg chg="add del">
          <ac:chgData name="Guest User" userId="f77927a8ba7478b5" providerId="Windows Live" clId="Web-{A283139C-CC43-41F7-B0F0-6F9023CFAE22}" dt="2022-06-17T03:12:20.204" v="48"/>
          <ac:spMkLst>
            <pc:docMk/>
            <pc:sldMk cId="3719405147" sldId="293"/>
            <ac:spMk id="12" creationId="{953FB2E7-B6CB-429C-81EB-D9516D6D5C8D}"/>
          </ac:spMkLst>
        </pc:spChg>
        <pc:spChg chg="add del">
          <ac:chgData name="Guest User" userId="f77927a8ba7478b5" providerId="Windows Live" clId="Web-{A283139C-CC43-41F7-B0F0-6F9023CFAE22}" dt="2022-06-17T03:12:20.204" v="48"/>
          <ac:spMkLst>
            <pc:docMk/>
            <pc:sldMk cId="3719405147" sldId="293"/>
            <ac:spMk id="14" creationId="{2EC40DB1-B719-4A13-9A4D-0966B4B27866}"/>
          </ac:spMkLst>
        </pc:spChg>
        <pc:spChg chg="add del">
          <ac:chgData name="Guest User" userId="f77927a8ba7478b5" providerId="Windows Live" clId="Web-{A283139C-CC43-41F7-B0F0-6F9023CFAE22}" dt="2022-06-17T03:12:20.204" v="48"/>
          <ac:spMkLst>
            <pc:docMk/>
            <pc:sldMk cId="3719405147" sldId="293"/>
            <ac:spMk id="16" creationId="{82211336-CFF3-412D-868A-6679C1004C45}"/>
          </ac:spMkLst>
        </pc:spChg>
        <pc:spChg chg="add">
          <ac:chgData name="Guest User" userId="f77927a8ba7478b5" providerId="Windows Live" clId="Web-{A283139C-CC43-41F7-B0F0-6F9023CFAE22}" dt="2022-06-17T03:12:20.204" v="49"/>
          <ac:spMkLst>
            <pc:docMk/>
            <pc:sldMk cId="3719405147" sldId="293"/>
            <ac:spMk id="18" creationId="{14E91B64-9FCC-451E-AFB4-A827D6329367}"/>
          </ac:spMkLst>
        </pc:spChg>
        <pc:spChg chg="add">
          <ac:chgData name="Guest User" userId="f77927a8ba7478b5" providerId="Windows Live" clId="Web-{A283139C-CC43-41F7-B0F0-6F9023CFAE22}" dt="2022-06-17T03:12:20.204" v="49"/>
          <ac:spMkLst>
            <pc:docMk/>
            <pc:sldMk cId="3719405147" sldId="293"/>
            <ac:spMk id="19" creationId="{827B839B-9ADE-406B-8590-F1CAEDED45A1}"/>
          </ac:spMkLst>
        </pc:spChg>
        <pc:spChg chg="add">
          <ac:chgData name="Guest User" userId="f77927a8ba7478b5" providerId="Windows Live" clId="Web-{A283139C-CC43-41F7-B0F0-6F9023CFAE22}" dt="2022-06-17T03:12:20.204" v="49"/>
          <ac:spMkLst>
            <pc:docMk/>
            <pc:sldMk cId="3719405147" sldId="293"/>
            <ac:spMk id="20" creationId="{CFE45BF0-46DB-408C-B5F7-7B11716805D4}"/>
          </ac:spMkLst>
        </pc:spChg>
        <pc:spChg chg="add">
          <ac:chgData name="Guest User" userId="f77927a8ba7478b5" providerId="Windows Live" clId="Web-{A283139C-CC43-41F7-B0F0-6F9023CFAE22}" dt="2022-06-17T03:12:20.204" v="49"/>
          <ac:spMkLst>
            <pc:docMk/>
            <pc:sldMk cId="3719405147" sldId="293"/>
            <ac:spMk id="21" creationId="{2AEBC8F2-97B1-41B4-93F1-2D289E197FBA}"/>
          </ac:spMkLst>
        </pc:spChg>
        <pc:spChg chg="add">
          <ac:chgData name="Guest User" userId="f77927a8ba7478b5" providerId="Windows Live" clId="Web-{A283139C-CC43-41F7-B0F0-6F9023CFAE22}" dt="2022-06-17T03:12:20.204" v="49"/>
          <ac:spMkLst>
            <pc:docMk/>
            <pc:sldMk cId="3719405147" sldId="293"/>
            <ac:spMk id="22" creationId="{472E3A19-F5D5-48FC-BB9C-48C2F68F598B}"/>
          </ac:spMkLst>
        </pc:spChg>
        <pc:spChg chg="add">
          <ac:chgData name="Guest User" userId="f77927a8ba7478b5" providerId="Windows Live" clId="Web-{A283139C-CC43-41F7-B0F0-6F9023CFAE22}" dt="2022-06-17T03:12:20.204" v="49"/>
          <ac:spMkLst>
            <pc:docMk/>
            <pc:sldMk cId="3719405147" sldId="293"/>
            <ac:spMk id="23" creationId="{7A62E32F-BB65-43A8-8EB5-92346890E549}"/>
          </ac:spMkLst>
        </pc:spChg>
      </pc:sldChg>
      <pc:sldChg chg="addSp delSp modSp new mod setBg">
        <pc:chgData name="Guest User" userId="f77927a8ba7478b5" providerId="Windows Live" clId="Web-{A283139C-CC43-41F7-B0F0-6F9023CFAE22}" dt="2022-06-17T04:36:19.777" v="190"/>
        <pc:sldMkLst>
          <pc:docMk/>
          <pc:sldMk cId="3750934102" sldId="294"/>
        </pc:sldMkLst>
        <pc:spChg chg="mod">
          <ac:chgData name="Guest User" userId="f77927a8ba7478b5" providerId="Windows Live" clId="Web-{A283139C-CC43-41F7-B0F0-6F9023CFAE22}" dt="2022-06-17T04:36:19.777" v="190"/>
          <ac:spMkLst>
            <pc:docMk/>
            <pc:sldMk cId="3750934102" sldId="294"/>
            <ac:spMk id="2" creationId="{FC83500A-5BBB-AF9E-AAD1-C742CA850878}"/>
          </ac:spMkLst>
        </pc:spChg>
        <pc:spChg chg="mod">
          <ac:chgData name="Guest User" userId="f77927a8ba7478b5" providerId="Windows Live" clId="Web-{A283139C-CC43-41F7-B0F0-6F9023CFAE22}" dt="2022-06-17T04:36:19.777" v="190"/>
          <ac:spMkLst>
            <pc:docMk/>
            <pc:sldMk cId="3750934102" sldId="294"/>
            <ac:spMk id="3" creationId="{69CFE488-5D05-6FCF-2849-1718B5C3271E}"/>
          </ac:spMkLst>
        </pc:spChg>
        <pc:spChg chg="add">
          <ac:chgData name="Guest User" userId="f77927a8ba7478b5" providerId="Windows Live" clId="Web-{A283139C-CC43-41F7-B0F0-6F9023CFAE22}" dt="2022-06-17T04:36:19.777" v="190"/>
          <ac:spMkLst>
            <pc:docMk/>
            <pc:sldMk cId="3750934102" sldId="294"/>
            <ac:spMk id="8" creationId="{907EF6B7-1338-4443-8C46-6A318D952DFD}"/>
          </ac:spMkLst>
        </pc:spChg>
        <pc:spChg chg="add">
          <ac:chgData name="Guest User" userId="f77927a8ba7478b5" providerId="Windows Live" clId="Web-{A283139C-CC43-41F7-B0F0-6F9023CFAE22}" dt="2022-06-17T04:36:19.777" v="190"/>
          <ac:spMkLst>
            <pc:docMk/>
            <pc:sldMk cId="3750934102" sldId="294"/>
            <ac:spMk id="10" creationId="{DAAE4CDD-124C-4DCF-9584-B6033B545DD5}"/>
          </ac:spMkLst>
        </pc:spChg>
        <pc:spChg chg="add">
          <ac:chgData name="Guest User" userId="f77927a8ba7478b5" providerId="Windows Live" clId="Web-{A283139C-CC43-41F7-B0F0-6F9023CFAE22}" dt="2022-06-17T04:36:19.777" v="190"/>
          <ac:spMkLst>
            <pc:docMk/>
            <pc:sldMk cId="3750934102" sldId="294"/>
            <ac:spMk id="12" creationId="{081E4A58-353D-44AE-B2FC-2A74E2E400F7}"/>
          </ac:spMkLst>
        </pc:spChg>
        <pc:picChg chg="add del">
          <ac:chgData name="Guest User" userId="f77927a8ba7478b5" providerId="Windows Live" clId="Web-{A283139C-CC43-41F7-B0F0-6F9023CFAE22}" dt="2022-06-17T04:36:19.777" v="189"/>
          <ac:picMkLst>
            <pc:docMk/>
            <pc:sldMk cId="3750934102" sldId="294"/>
            <ac:picMk id="5" creationId="{BF1E6B70-955D-8899-F1CA-4F2E29207A46}"/>
          </ac:picMkLst>
        </pc:picChg>
        <pc:cxnChg chg="add del">
          <ac:chgData name="Guest User" userId="f77927a8ba7478b5" providerId="Windows Live" clId="Web-{A283139C-CC43-41F7-B0F0-6F9023CFAE22}" dt="2022-06-17T04:36:19.777" v="189"/>
          <ac:cxnSpMkLst>
            <pc:docMk/>
            <pc:sldMk cId="3750934102" sldId="294"/>
            <ac:cxnSpMk id="9" creationId="{A7F400EE-A8A5-48AF-B4D6-291B52C6F0B0}"/>
          </ac:cxnSpMkLst>
        </pc:cxnChg>
      </pc:sldChg>
      <pc:sldChg chg="addSp delSp modSp new del mod setBg">
        <pc:chgData name="Guest User" userId="f77927a8ba7478b5" providerId="Windows Live" clId="Web-{A283139C-CC43-41F7-B0F0-6F9023CFAE22}" dt="2022-06-17T05:11:25.499" v="243"/>
        <pc:sldMkLst>
          <pc:docMk/>
          <pc:sldMk cId="2193378312" sldId="295"/>
        </pc:sldMkLst>
        <pc:spChg chg="mod">
          <ac:chgData name="Guest User" userId="f77927a8ba7478b5" providerId="Windows Live" clId="Web-{A283139C-CC43-41F7-B0F0-6F9023CFAE22}" dt="2022-06-17T05:10:28.653" v="241"/>
          <ac:spMkLst>
            <pc:docMk/>
            <pc:sldMk cId="2193378312" sldId="295"/>
            <ac:spMk id="2" creationId="{CB3BDA73-2220-40B4-9490-DDB6BCDF4CFC}"/>
          </ac:spMkLst>
        </pc:spChg>
        <pc:spChg chg="mod">
          <ac:chgData name="Guest User" userId="f77927a8ba7478b5" providerId="Windows Live" clId="Web-{A283139C-CC43-41F7-B0F0-6F9023CFAE22}" dt="2022-06-17T05:10:28.653" v="241"/>
          <ac:spMkLst>
            <pc:docMk/>
            <pc:sldMk cId="2193378312" sldId="295"/>
            <ac:spMk id="3" creationId="{E982E6C2-B520-B618-C628-AE6F49352C17}"/>
          </ac:spMkLst>
        </pc:spChg>
        <pc:spChg chg="add del">
          <ac:chgData name="Guest User" userId="f77927a8ba7478b5" providerId="Windows Live" clId="Web-{A283139C-CC43-41F7-B0F0-6F9023CFAE22}" dt="2022-06-17T05:10:59.982" v="242"/>
          <ac:spMkLst>
            <pc:docMk/>
            <pc:sldMk cId="2193378312" sldId="295"/>
            <ac:spMk id="10" creationId="{59A309A7-1751-4ABE-A3C1-EEC40366AD89}"/>
          </ac:spMkLst>
        </pc:spChg>
        <pc:spChg chg="add del">
          <ac:chgData name="Guest User" userId="f77927a8ba7478b5" providerId="Windows Live" clId="Web-{A283139C-CC43-41F7-B0F0-6F9023CFAE22}" dt="2022-06-17T05:10:59.982" v="242"/>
          <ac:spMkLst>
            <pc:docMk/>
            <pc:sldMk cId="2193378312" sldId="295"/>
            <ac:spMk id="12" creationId="{967D8EB6-EAE1-4F9C-B398-83321E287204}"/>
          </ac:spMkLst>
        </pc:spChg>
        <pc:spChg chg="add">
          <ac:chgData name="Guest User" userId="f77927a8ba7478b5" providerId="Windows Live" clId="Web-{A283139C-CC43-41F7-B0F0-6F9023CFAE22}" dt="2022-06-17T05:10:59.982" v="242"/>
          <ac:spMkLst>
            <pc:docMk/>
            <pc:sldMk cId="2193378312" sldId="295"/>
            <ac:spMk id="17" creationId="{59A309A7-1751-4ABE-A3C1-EEC40366AD89}"/>
          </ac:spMkLst>
        </pc:spChg>
        <pc:spChg chg="add">
          <ac:chgData name="Guest User" userId="f77927a8ba7478b5" providerId="Windows Live" clId="Web-{A283139C-CC43-41F7-B0F0-6F9023CFAE22}" dt="2022-06-17T05:10:59.982" v="242"/>
          <ac:spMkLst>
            <pc:docMk/>
            <pc:sldMk cId="2193378312" sldId="295"/>
            <ac:spMk id="19" creationId="{967D8EB6-EAE1-4F9C-B398-83321E287204}"/>
          </ac:spMkLst>
        </pc:spChg>
        <pc:picChg chg="add del">
          <ac:chgData name="Guest User" userId="f77927a8ba7478b5" providerId="Windows Live" clId="Web-{A283139C-CC43-41F7-B0F0-6F9023CFAE22}" dt="2022-06-17T05:10:28.653" v="240"/>
          <ac:picMkLst>
            <pc:docMk/>
            <pc:sldMk cId="2193378312" sldId="295"/>
            <ac:picMk id="5" creationId="{0D2CCF6E-4A0C-61F7-F24C-34B0C62FC45B}"/>
          </ac:picMkLst>
        </pc:picChg>
        <pc:picChg chg="add">
          <ac:chgData name="Guest User" userId="f77927a8ba7478b5" providerId="Windows Live" clId="Web-{A283139C-CC43-41F7-B0F0-6F9023CFAE22}" dt="2022-06-17T05:10:28.653" v="241"/>
          <ac:picMkLst>
            <pc:docMk/>
            <pc:sldMk cId="2193378312" sldId="295"/>
            <ac:picMk id="7" creationId="{1A9D346C-E891-58DA-E156-5ACC1836D969}"/>
          </ac:picMkLst>
        </pc:picChg>
        <pc:cxnChg chg="add del">
          <ac:chgData name="Guest User" userId="f77927a8ba7478b5" providerId="Windows Live" clId="Web-{A283139C-CC43-41F7-B0F0-6F9023CFAE22}" dt="2022-06-17T05:10:28.653" v="240"/>
          <ac:cxnSpMkLst>
            <pc:docMk/>
            <pc:sldMk cId="2193378312" sldId="295"/>
            <ac:cxnSpMk id="9" creationId="{A7F400EE-A8A5-48AF-B4D6-291B52C6F0B0}"/>
          </ac:cxnSpMkLst>
        </pc:cxnChg>
      </pc:sldChg>
      <pc:sldChg chg="addSp modSp new mod ord setBg">
        <pc:chgData name="Guest User" userId="f77927a8ba7478b5" providerId="Windows Live" clId="Web-{A283139C-CC43-41F7-B0F0-6F9023CFAE22}" dt="2022-06-17T05:13:46.175" v="260" actId="20577"/>
        <pc:sldMkLst>
          <pc:docMk/>
          <pc:sldMk cId="2285891718" sldId="295"/>
        </pc:sldMkLst>
        <pc:spChg chg="mod">
          <ac:chgData name="Guest User" userId="f77927a8ba7478b5" providerId="Windows Live" clId="Web-{A283139C-CC43-41F7-B0F0-6F9023CFAE22}" dt="2022-06-17T05:13:29.581" v="258" actId="20577"/>
          <ac:spMkLst>
            <pc:docMk/>
            <pc:sldMk cId="2285891718" sldId="295"/>
            <ac:spMk id="2" creationId="{ED2DEA59-0565-CC9E-3876-DB199E462640}"/>
          </ac:spMkLst>
        </pc:spChg>
        <pc:spChg chg="mod">
          <ac:chgData name="Guest User" userId="f77927a8ba7478b5" providerId="Windows Live" clId="Web-{A283139C-CC43-41F7-B0F0-6F9023CFAE22}" dt="2022-06-17T05:13:46.175" v="260" actId="20577"/>
          <ac:spMkLst>
            <pc:docMk/>
            <pc:sldMk cId="2285891718" sldId="295"/>
            <ac:spMk id="3" creationId="{6A39718E-48A0-B58E-9C90-8CAC94D8EA3C}"/>
          </ac:spMkLst>
        </pc:spChg>
        <pc:spChg chg="add">
          <ac:chgData name="Guest User" userId="f77927a8ba7478b5" providerId="Windows Live" clId="Web-{A283139C-CC43-41F7-B0F0-6F9023CFAE22}" dt="2022-06-17T05:13:08.986" v="254"/>
          <ac:spMkLst>
            <pc:docMk/>
            <pc:sldMk cId="2285891718" sldId="295"/>
            <ac:spMk id="8" creationId="{C9A36457-A5F4-4103-A443-02581C09185B}"/>
          </ac:spMkLst>
        </pc:spChg>
        <pc:spChg chg="add">
          <ac:chgData name="Guest User" userId="f77927a8ba7478b5" providerId="Windows Live" clId="Web-{A283139C-CC43-41F7-B0F0-6F9023CFAE22}" dt="2022-06-17T05:13:08.986" v="254"/>
          <ac:spMkLst>
            <pc:docMk/>
            <pc:sldMk cId="2285891718" sldId="295"/>
            <ac:spMk id="10" creationId="{DC5FB7E8-B636-40FA-BE8D-48145C0F5C57}"/>
          </ac:spMkLst>
        </pc:spChg>
        <pc:spChg chg="add">
          <ac:chgData name="Guest User" userId="f77927a8ba7478b5" providerId="Windows Live" clId="Web-{A283139C-CC43-41F7-B0F0-6F9023CFAE22}" dt="2022-06-17T05:13:08.986" v="254"/>
          <ac:spMkLst>
            <pc:docMk/>
            <pc:sldMk cId="2285891718" sldId="295"/>
            <ac:spMk id="12" creationId="{142DCE2C-2863-46FA-9BE7-24365A24D9BA}"/>
          </ac:spMkLst>
        </pc:spChg>
      </pc:sldChg>
    </pc:docChg>
  </pc:docChgLst>
  <pc:docChgLst>
    <pc:chgData name="Guest User" userId="f77927a8ba7478b5" providerId="Windows Live" clId="Web-{FA298DEA-D7E6-472F-9FAF-AE8432D52300}"/>
    <pc:docChg chg="delSld sldOrd">
      <pc:chgData name="Guest User" userId="f77927a8ba7478b5" providerId="Windows Live" clId="Web-{FA298DEA-D7E6-472F-9FAF-AE8432D52300}" dt="2022-07-14T05:58:26.397" v="1"/>
      <pc:docMkLst>
        <pc:docMk/>
      </pc:docMkLst>
      <pc:sldChg chg="del">
        <pc:chgData name="Guest User" userId="f77927a8ba7478b5" providerId="Windows Live" clId="Web-{FA298DEA-D7E6-472F-9FAF-AE8432D52300}" dt="2022-07-14T05:58:14.866" v="0"/>
        <pc:sldMkLst>
          <pc:docMk/>
          <pc:sldMk cId="3993040634" sldId="275"/>
        </pc:sldMkLst>
      </pc:sldChg>
      <pc:sldChg chg="ord">
        <pc:chgData name="Guest User" userId="f77927a8ba7478b5" providerId="Windows Live" clId="Web-{FA298DEA-D7E6-472F-9FAF-AE8432D52300}" dt="2022-07-14T05:58:26.397" v="1"/>
        <pc:sldMkLst>
          <pc:docMk/>
          <pc:sldMk cId="2929873766" sldId="277"/>
        </pc:sldMkLst>
      </pc:sldChg>
    </pc:docChg>
  </pc:docChgLst>
  <pc:docChgLst>
    <pc:chgData name="Guest User" userId="f77927a8ba7478b5" providerId="Windows Live" clId="Web-{8384A29A-17F9-4268-BF10-7379FE8A134D}"/>
    <pc:docChg chg="addSld delSld modSld sldOrd">
      <pc:chgData name="Guest User" userId="f77927a8ba7478b5" providerId="Windows Live" clId="Web-{8384A29A-17F9-4268-BF10-7379FE8A134D}" dt="2022-07-09T08:28:55.720" v="262" actId="1076"/>
      <pc:docMkLst>
        <pc:docMk/>
      </pc:docMkLst>
      <pc:sldChg chg="addSp delSp modSp mod setBg setClrOvrMap">
        <pc:chgData name="Guest User" userId="f77927a8ba7478b5" providerId="Windows Live" clId="Web-{8384A29A-17F9-4268-BF10-7379FE8A134D}" dt="2022-07-09T07:43:33.257" v="31" actId="20577"/>
        <pc:sldMkLst>
          <pc:docMk/>
          <pc:sldMk cId="109857222" sldId="256"/>
        </pc:sldMkLst>
        <pc:spChg chg="mod">
          <ac:chgData name="Guest User" userId="f77927a8ba7478b5" providerId="Windows Live" clId="Web-{8384A29A-17F9-4268-BF10-7379FE8A134D}" dt="2022-07-09T07:42:27.037" v="11" actId="1076"/>
          <ac:spMkLst>
            <pc:docMk/>
            <pc:sldMk cId="109857222" sldId="256"/>
            <ac:spMk id="4" creationId="{B32BDEA5-93B2-AE93-4454-51251B38E207}"/>
          </ac:spMkLst>
        </pc:spChg>
        <pc:spChg chg="mod">
          <ac:chgData name="Guest User" userId="f77927a8ba7478b5" providerId="Windows Live" clId="Web-{8384A29A-17F9-4268-BF10-7379FE8A134D}" dt="2022-07-09T07:43:33.257" v="31" actId="20577"/>
          <ac:spMkLst>
            <pc:docMk/>
            <pc:sldMk cId="109857222" sldId="256"/>
            <ac:spMk id="7" creationId="{28FF3FE7-B12F-8A1D-6004-EEB0CDC9D98D}"/>
          </ac:spMkLst>
        </pc:spChg>
        <pc:spChg chg="del">
          <ac:chgData name="Guest User" userId="f77927a8ba7478b5" providerId="Windows Live" clId="Web-{8384A29A-17F9-4268-BF10-7379FE8A134D}" dt="2022-07-09T07:41:09.331" v="0"/>
          <ac:spMkLst>
            <pc:docMk/>
            <pc:sldMk cId="109857222" sldId="256"/>
            <ac:spMk id="92" creationId="{D2B783EE-0239-4717-BBEA-8C9EAC61C824}"/>
          </ac:spMkLst>
        </pc:spChg>
        <pc:spChg chg="del">
          <ac:chgData name="Guest User" userId="f77927a8ba7478b5" providerId="Windows Live" clId="Web-{8384A29A-17F9-4268-BF10-7379FE8A134D}" dt="2022-07-09T07:41:09.331" v="0"/>
          <ac:spMkLst>
            <pc:docMk/>
            <pc:sldMk cId="109857222" sldId="256"/>
            <ac:spMk id="94" creationId="{A7B99495-F43F-4D80-A44F-2CB4764EB90B}"/>
          </ac:spMkLst>
        </pc:spChg>
        <pc:spChg chg="del">
          <ac:chgData name="Guest User" userId="f77927a8ba7478b5" providerId="Windows Live" clId="Web-{8384A29A-17F9-4268-BF10-7379FE8A134D}" dt="2022-07-09T07:41:09.331" v="0"/>
          <ac:spMkLst>
            <pc:docMk/>
            <pc:sldMk cId="109857222" sldId="256"/>
            <ac:spMk id="96" creationId="{70BEB1E7-2F88-40BC-B73D-42E5B6F80BFC}"/>
          </ac:spMkLst>
        </pc:spChg>
        <pc:spChg chg="add del">
          <ac:chgData name="Guest User" userId="f77927a8ba7478b5" providerId="Windows Live" clId="Web-{8384A29A-17F9-4268-BF10-7379FE8A134D}" dt="2022-07-09T07:42:01.301" v="7"/>
          <ac:spMkLst>
            <pc:docMk/>
            <pc:sldMk cId="109857222" sldId="256"/>
            <ac:spMk id="101" creationId="{C62225A2-D3F0-45D1-9C47-B10375316553}"/>
          </ac:spMkLst>
        </pc:spChg>
        <pc:spChg chg="add del">
          <ac:chgData name="Guest User" userId="f77927a8ba7478b5" providerId="Windows Live" clId="Web-{8384A29A-17F9-4268-BF10-7379FE8A134D}" dt="2022-07-09T07:42:01.301" v="7"/>
          <ac:spMkLst>
            <pc:docMk/>
            <pc:sldMk cId="109857222" sldId="256"/>
            <ac:spMk id="103" creationId="{1B9FBFA8-6AF4-4091-9C8B-DEC6D89338F0}"/>
          </ac:spMkLst>
        </pc:spChg>
        <pc:spChg chg="add">
          <ac:chgData name="Guest User" userId="f77927a8ba7478b5" providerId="Windows Live" clId="Web-{8384A29A-17F9-4268-BF10-7379FE8A134D}" dt="2022-07-09T07:42:01.301" v="7"/>
          <ac:spMkLst>
            <pc:docMk/>
            <pc:sldMk cId="109857222" sldId="256"/>
            <ac:spMk id="108" creationId="{2C6A2225-94AF-4BC4-98F4-77746E7B10A9}"/>
          </ac:spMkLst>
        </pc:spChg>
        <pc:spChg chg="add">
          <ac:chgData name="Guest User" userId="f77927a8ba7478b5" providerId="Windows Live" clId="Web-{8384A29A-17F9-4268-BF10-7379FE8A134D}" dt="2022-07-09T07:42:01.301" v="7"/>
          <ac:spMkLst>
            <pc:docMk/>
            <pc:sldMk cId="109857222" sldId="256"/>
            <ac:spMk id="110" creationId="{648F5915-2CE1-4F74-88C5-D4366893D2DF}"/>
          </ac:spMkLst>
        </pc:spChg>
        <pc:picChg chg="mod">
          <ac:chgData name="Guest User" userId="f77927a8ba7478b5" providerId="Windows Live" clId="Web-{8384A29A-17F9-4268-BF10-7379FE8A134D}" dt="2022-07-09T07:42:01.301" v="7"/>
          <ac:picMkLst>
            <pc:docMk/>
            <pc:sldMk cId="109857222" sldId="256"/>
            <ac:picMk id="6" creationId="{DD9D72A8-B4D5-D714-B562-BC17DED8AF18}"/>
          </ac:picMkLst>
        </pc:picChg>
        <pc:picChg chg="mod ord">
          <ac:chgData name="Guest User" userId="f77927a8ba7478b5" providerId="Windows Live" clId="Web-{8384A29A-17F9-4268-BF10-7379FE8A134D}" dt="2022-07-09T07:42:01.301" v="7"/>
          <ac:picMkLst>
            <pc:docMk/>
            <pc:sldMk cId="109857222" sldId="256"/>
            <ac:picMk id="67" creationId="{C7DF0AAC-B65B-A446-222D-00CDC72398D4}"/>
          </ac:picMkLst>
        </pc:picChg>
      </pc:sldChg>
      <pc:sldChg chg="addSp modSp mod setBg">
        <pc:chgData name="Guest User" userId="f77927a8ba7478b5" providerId="Windows Live" clId="Web-{8384A29A-17F9-4268-BF10-7379FE8A134D}" dt="2022-07-09T07:48:38.328" v="62" actId="20577"/>
        <pc:sldMkLst>
          <pc:docMk/>
          <pc:sldMk cId="1728254174" sldId="258"/>
        </pc:sldMkLst>
        <pc:spChg chg="mod">
          <ac:chgData name="Guest User" userId="f77927a8ba7478b5" providerId="Windows Live" clId="Web-{8384A29A-17F9-4268-BF10-7379FE8A134D}" dt="2022-07-09T07:48:38.328" v="62" actId="20577"/>
          <ac:spMkLst>
            <pc:docMk/>
            <pc:sldMk cId="1728254174" sldId="258"/>
            <ac:spMk id="2" creationId="{C2B187BA-6EAB-B4D3-D7D3-6C1FD1365F25}"/>
          </ac:spMkLst>
        </pc:spChg>
        <pc:spChg chg="add">
          <ac:chgData name="Guest User" userId="f77927a8ba7478b5" providerId="Windows Live" clId="Web-{8384A29A-17F9-4268-BF10-7379FE8A134D}" dt="2022-07-09T07:48:04.530" v="57"/>
          <ac:spMkLst>
            <pc:docMk/>
            <pc:sldMk cId="1728254174" sldId="258"/>
            <ac:spMk id="10" creationId="{E5F17139-31EE-46AC-B04F-DBBD852DD6CB}"/>
          </ac:spMkLst>
        </pc:spChg>
        <pc:spChg chg="add">
          <ac:chgData name="Guest User" userId="f77927a8ba7478b5" providerId="Windows Live" clId="Web-{8384A29A-17F9-4268-BF10-7379FE8A134D}" dt="2022-07-09T07:48:04.530" v="57"/>
          <ac:spMkLst>
            <pc:docMk/>
            <pc:sldMk cId="1728254174" sldId="258"/>
            <ac:spMk id="12" creationId="{AAD42DD4-86F6-4FD2-869F-32D35E310CF6}"/>
          </ac:spMkLst>
        </pc:spChg>
        <pc:spChg chg="add">
          <ac:chgData name="Guest User" userId="f77927a8ba7478b5" providerId="Windows Live" clId="Web-{8384A29A-17F9-4268-BF10-7379FE8A134D}" dt="2022-07-09T07:48:04.530" v="57"/>
          <ac:spMkLst>
            <pc:docMk/>
            <pc:sldMk cId="1728254174" sldId="258"/>
            <ac:spMk id="14" creationId="{4C36B8C5-0DEB-41B5-911D-572E2E835E3C}"/>
          </ac:spMkLst>
        </pc:spChg>
        <pc:spChg chg="add">
          <ac:chgData name="Guest User" userId="f77927a8ba7478b5" providerId="Windows Live" clId="Web-{8384A29A-17F9-4268-BF10-7379FE8A134D}" dt="2022-07-09T07:48:04.530" v="57"/>
          <ac:spMkLst>
            <pc:docMk/>
            <pc:sldMk cId="1728254174" sldId="258"/>
            <ac:spMk id="16" creationId="{B5DC987A-A8C7-4C23-9BF5-33E9F6F21DCB}"/>
          </ac:spMkLst>
        </pc:spChg>
        <pc:spChg chg="add">
          <ac:chgData name="Guest User" userId="f77927a8ba7478b5" providerId="Windows Live" clId="Web-{8384A29A-17F9-4268-BF10-7379FE8A134D}" dt="2022-07-09T07:48:04.530" v="57"/>
          <ac:spMkLst>
            <pc:docMk/>
            <pc:sldMk cId="1728254174" sldId="258"/>
            <ac:spMk id="18" creationId="{F213F2CF-C6DF-4CE1-A6F0-E3B1BFBB0B23}"/>
          </ac:spMkLst>
        </pc:spChg>
        <pc:spChg chg="add">
          <ac:chgData name="Guest User" userId="f77927a8ba7478b5" providerId="Windows Live" clId="Web-{8384A29A-17F9-4268-BF10-7379FE8A134D}" dt="2022-07-09T07:48:04.530" v="57"/>
          <ac:spMkLst>
            <pc:docMk/>
            <pc:sldMk cId="1728254174" sldId="258"/>
            <ac:spMk id="20" creationId="{84325C15-4820-4911-B66E-A5F917CFAE58}"/>
          </ac:spMkLst>
        </pc:spChg>
        <pc:graphicFrameChg chg="mod modGraphic">
          <ac:chgData name="Guest User" userId="f77927a8ba7478b5" providerId="Windows Live" clId="Web-{8384A29A-17F9-4268-BF10-7379FE8A134D}" dt="2022-07-09T07:48:27.265" v="61"/>
          <ac:graphicFrameMkLst>
            <pc:docMk/>
            <pc:sldMk cId="1728254174" sldId="258"/>
            <ac:graphicFrameMk id="5" creationId="{6151483F-5851-9C71-7232-4894DCB774B9}"/>
          </ac:graphicFrameMkLst>
        </pc:graphicFrameChg>
      </pc:sldChg>
      <pc:sldChg chg="addSp delSp modSp">
        <pc:chgData name="Guest User" userId="f77927a8ba7478b5" providerId="Windows Live" clId="Web-{8384A29A-17F9-4268-BF10-7379FE8A134D}" dt="2022-07-09T08:23:15.743" v="232" actId="14100"/>
        <pc:sldMkLst>
          <pc:docMk/>
          <pc:sldMk cId="1836099660" sldId="261"/>
        </pc:sldMkLst>
        <pc:spChg chg="mod">
          <ac:chgData name="Guest User" userId="f77927a8ba7478b5" providerId="Windows Live" clId="Web-{8384A29A-17F9-4268-BF10-7379FE8A134D}" dt="2022-07-09T07:44:22.024" v="38" actId="1076"/>
          <ac:spMkLst>
            <pc:docMk/>
            <pc:sldMk cId="1836099660" sldId="261"/>
            <ac:spMk id="2" creationId="{E072297B-92EE-FA78-CBC0-CBF3C5869E96}"/>
          </ac:spMkLst>
        </pc:spChg>
        <pc:spChg chg="mod">
          <ac:chgData name="Guest User" userId="f77927a8ba7478b5" providerId="Windows Live" clId="Web-{8384A29A-17F9-4268-BF10-7379FE8A134D}" dt="2022-07-09T07:44:38.743" v="42" actId="14100"/>
          <ac:spMkLst>
            <pc:docMk/>
            <pc:sldMk cId="1836099660" sldId="261"/>
            <ac:spMk id="3" creationId="{6A9AA7C7-99E0-B3F4-212B-0175CAF9C8C0}"/>
          </ac:spMkLst>
        </pc:spChg>
        <pc:spChg chg="del">
          <ac:chgData name="Guest User" userId="f77927a8ba7478b5" providerId="Windows Live" clId="Web-{8384A29A-17F9-4268-BF10-7379FE8A134D}" dt="2022-07-09T07:44:11.008" v="36"/>
          <ac:spMkLst>
            <pc:docMk/>
            <pc:sldMk cId="1836099660" sldId="261"/>
            <ac:spMk id="11" creationId="{D1EA859B-E555-4109-94F3-6700E046E008}"/>
          </ac:spMkLst>
        </pc:spChg>
        <pc:spChg chg="del">
          <ac:chgData name="Guest User" userId="f77927a8ba7478b5" providerId="Windows Live" clId="Web-{8384A29A-17F9-4268-BF10-7379FE8A134D}" dt="2022-07-09T07:44:11.008" v="36"/>
          <ac:spMkLst>
            <pc:docMk/>
            <pc:sldMk cId="1836099660" sldId="261"/>
            <ac:spMk id="12" creationId="{04812C46-200A-4DEB-A05E-3ED6C68C2387}"/>
          </ac:spMkLst>
        </pc:spChg>
        <pc:spChg chg="add">
          <ac:chgData name="Guest User" userId="f77927a8ba7478b5" providerId="Windows Live" clId="Web-{8384A29A-17F9-4268-BF10-7379FE8A134D}" dt="2022-07-09T07:44:11.008" v="36"/>
          <ac:spMkLst>
            <pc:docMk/>
            <pc:sldMk cId="1836099660" sldId="261"/>
            <ac:spMk id="18" creationId="{B250C39F-3F6C-4D53-86D2-7BC6B2FF609C}"/>
          </ac:spMkLst>
        </pc:spChg>
        <pc:spChg chg="add">
          <ac:chgData name="Guest User" userId="f77927a8ba7478b5" providerId="Windows Live" clId="Web-{8384A29A-17F9-4268-BF10-7379FE8A134D}" dt="2022-07-09T07:44:11.008" v="36"/>
          <ac:spMkLst>
            <pc:docMk/>
            <pc:sldMk cId="1836099660" sldId="261"/>
            <ac:spMk id="20" creationId="{70A48D59-8581-41F7-B529-F4617FE07A9A}"/>
          </ac:spMkLst>
        </pc:spChg>
        <pc:spChg chg="add">
          <ac:chgData name="Guest User" userId="f77927a8ba7478b5" providerId="Windows Live" clId="Web-{8384A29A-17F9-4268-BF10-7379FE8A134D}" dt="2022-07-09T07:44:11.008" v="36"/>
          <ac:spMkLst>
            <pc:docMk/>
            <pc:sldMk cId="1836099660" sldId="261"/>
            <ac:spMk id="22" creationId="{9DD005C1-8C51-42D6-9BEE-B9B83849743D}"/>
          </ac:spMkLst>
        </pc:spChg>
        <pc:picChg chg="add del mod">
          <ac:chgData name="Guest User" userId="f77927a8ba7478b5" providerId="Windows Live" clId="Web-{8384A29A-17F9-4268-BF10-7379FE8A134D}" dt="2022-07-09T08:22:41.195" v="227"/>
          <ac:picMkLst>
            <pc:docMk/>
            <pc:sldMk cId="1836099660" sldId="261"/>
            <ac:picMk id="4" creationId="{A36FD34B-7B93-A7BF-B1B4-2E43A6A11BC5}"/>
          </ac:picMkLst>
        </pc:picChg>
        <pc:picChg chg="add mod">
          <ac:chgData name="Guest User" userId="f77927a8ba7478b5" providerId="Windows Live" clId="Web-{8384A29A-17F9-4268-BF10-7379FE8A134D}" dt="2022-07-09T08:23:15.743" v="232" actId="14100"/>
          <ac:picMkLst>
            <pc:docMk/>
            <pc:sldMk cId="1836099660" sldId="261"/>
            <ac:picMk id="5" creationId="{4343DEF9-8240-8571-6FAC-2C905A36C21B}"/>
          </ac:picMkLst>
        </pc:picChg>
        <pc:picChg chg="mod">
          <ac:chgData name="Guest User" userId="f77927a8ba7478b5" providerId="Windows Live" clId="Web-{8384A29A-17F9-4268-BF10-7379FE8A134D}" dt="2022-07-09T07:44:11.008" v="36"/>
          <ac:picMkLst>
            <pc:docMk/>
            <pc:sldMk cId="1836099660" sldId="261"/>
            <ac:picMk id="13" creationId="{620AE08B-1968-02DC-F100-E8A5CB52A26F}"/>
          </ac:picMkLst>
        </pc:picChg>
      </pc:sldChg>
      <pc:sldChg chg="modSp del">
        <pc:chgData name="Guest User" userId="f77927a8ba7478b5" providerId="Windows Live" clId="Web-{8384A29A-17F9-4268-BF10-7379FE8A134D}" dt="2022-07-09T07:54:08.915" v="110"/>
        <pc:sldMkLst>
          <pc:docMk/>
          <pc:sldMk cId="2669845655" sldId="265"/>
        </pc:sldMkLst>
        <pc:spChg chg="mod">
          <ac:chgData name="Guest User" userId="f77927a8ba7478b5" providerId="Windows Live" clId="Web-{8384A29A-17F9-4268-BF10-7379FE8A134D}" dt="2022-07-09T07:45:30.479" v="45" actId="20577"/>
          <ac:spMkLst>
            <pc:docMk/>
            <pc:sldMk cId="2669845655" sldId="265"/>
            <ac:spMk id="2" creationId="{6E9B8E32-0602-FAFD-B5E1-86E16615969E}"/>
          </ac:spMkLst>
        </pc:spChg>
      </pc:sldChg>
      <pc:sldChg chg="del">
        <pc:chgData name="Guest User" userId="f77927a8ba7478b5" providerId="Windows Live" clId="Web-{8384A29A-17F9-4268-BF10-7379FE8A134D}" dt="2022-07-09T07:54:12.243" v="111"/>
        <pc:sldMkLst>
          <pc:docMk/>
          <pc:sldMk cId="3544230507" sldId="266"/>
        </pc:sldMkLst>
      </pc:sldChg>
      <pc:sldChg chg="ord">
        <pc:chgData name="Guest User" userId="f77927a8ba7478b5" providerId="Windows Live" clId="Web-{8384A29A-17F9-4268-BF10-7379FE8A134D}" dt="2022-07-09T07:57:03.919" v="125"/>
        <pc:sldMkLst>
          <pc:docMk/>
          <pc:sldMk cId="3443344514" sldId="270"/>
        </pc:sldMkLst>
      </pc:sldChg>
      <pc:sldChg chg="del">
        <pc:chgData name="Guest User" userId="f77927a8ba7478b5" providerId="Windows Live" clId="Web-{8384A29A-17F9-4268-BF10-7379FE8A134D}" dt="2022-07-09T08:14:09.509" v="192"/>
        <pc:sldMkLst>
          <pc:docMk/>
          <pc:sldMk cId="2313809935" sldId="278"/>
        </pc:sldMkLst>
      </pc:sldChg>
      <pc:sldChg chg="del">
        <pc:chgData name="Guest User" userId="f77927a8ba7478b5" providerId="Windows Live" clId="Web-{8384A29A-17F9-4268-BF10-7379FE8A134D}" dt="2022-07-09T07:58:10.530" v="127"/>
        <pc:sldMkLst>
          <pc:docMk/>
          <pc:sldMk cId="2475064539" sldId="283"/>
        </pc:sldMkLst>
      </pc:sldChg>
      <pc:sldChg chg="del">
        <pc:chgData name="Guest User" userId="f77927a8ba7478b5" providerId="Windows Live" clId="Web-{8384A29A-17F9-4268-BF10-7379FE8A134D}" dt="2022-07-09T07:58:17.015" v="129"/>
        <pc:sldMkLst>
          <pc:docMk/>
          <pc:sldMk cId="3322125762" sldId="284"/>
        </pc:sldMkLst>
      </pc:sldChg>
      <pc:sldChg chg="del">
        <pc:chgData name="Guest User" userId="f77927a8ba7478b5" providerId="Windows Live" clId="Web-{8384A29A-17F9-4268-BF10-7379FE8A134D}" dt="2022-07-09T07:58:19.624" v="130"/>
        <pc:sldMkLst>
          <pc:docMk/>
          <pc:sldMk cId="134246244" sldId="285"/>
        </pc:sldMkLst>
      </pc:sldChg>
      <pc:sldChg chg="del ord">
        <pc:chgData name="Guest User" userId="f77927a8ba7478b5" providerId="Windows Live" clId="Web-{8384A29A-17F9-4268-BF10-7379FE8A134D}" dt="2022-07-09T07:58:14.077" v="128"/>
        <pc:sldMkLst>
          <pc:docMk/>
          <pc:sldMk cId="3281857443" sldId="286"/>
        </pc:sldMkLst>
      </pc:sldChg>
      <pc:sldChg chg="addSp delSp modSp">
        <pc:chgData name="Guest User" userId="f77927a8ba7478b5" providerId="Windows Live" clId="Web-{8384A29A-17F9-4268-BF10-7379FE8A134D}" dt="2022-07-09T07:59:06.438" v="135" actId="1076"/>
        <pc:sldMkLst>
          <pc:docMk/>
          <pc:sldMk cId="4253136357" sldId="287"/>
        </pc:sldMkLst>
        <pc:spChg chg="mod">
          <ac:chgData name="Guest User" userId="f77927a8ba7478b5" providerId="Windows Live" clId="Web-{8384A29A-17F9-4268-BF10-7379FE8A134D}" dt="2022-07-09T07:59:06.438" v="135" actId="1076"/>
          <ac:spMkLst>
            <pc:docMk/>
            <pc:sldMk cId="4253136357" sldId="287"/>
            <ac:spMk id="2" creationId="{55E3B751-B37A-D56F-2AE1-A4F8F8C8903B}"/>
          </ac:spMkLst>
        </pc:spChg>
        <pc:spChg chg="del">
          <ac:chgData name="Guest User" userId="f77927a8ba7478b5" providerId="Windows Live" clId="Web-{8384A29A-17F9-4268-BF10-7379FE8A134D}" dt="2022-07-09T07:58:46.797" v="131"/>
          <ac:spMkLst>
            <pc:docMk/>
            <pc:sldMk cId="4253136357" sldId="287"/>
            <ac:spMk id="40" creationId="{C0B27210-D0CA-4654-B3E3-9ABB4F178EA1}"/>
          </ac:spMkLst>
        </pc:spChg>
        <pc:spChg chg="del">
          <ac:chgData name="Guest User" userId="f77927a8ba7478b5" providerId="Windows Live" clId="Web-{8384A29A-17F9-4268-BF10-7379FE8A134D}" dt="2022-07-09T07:58:46.797" v="131"/>
          <ac:spMkLst>
            <pc:docMk/>
            <pc:sldMk cId="4253136357" sldId="287"/>
            <ac:spMk id="42" creationId="{1DB7C82F-AB7E-4F0C-B829-FA1B9C415180}"/>
          </ac:spMkLst>
        </pc:spChg>
        <pc:spChg chg="del">
          <ac:chgData name="Guest User" userId="f77927a8ba7478b5" providerId="Windows Live" clId="Web-{8384A29A-17F9-4268-BF10-7379FE8A134D}" dt="2022-07-09T07:58:46.797" v="131"/>
          <ac:spMkLst>
            <pc:docMk/>
            <pc:sldMk cId="4253136357" sldId="287"/>
            <ac:spMk id="44" creationId="{70B66945-4967-4040-926D-DCA44313CDAB}"/>
          </ac:spMkLst>
        </pc:spChg>
        <pc:spChg chg="add">
          <ac:chgData name="Guest User" userId="f77927a8ba7478b5" providerId="Windows Live" clId="Web-{8384A29A-17F9-4268-BF10-7379FE8A134D}" dt="2022-07-09T07:58:46.797" v="131"/>
          <ac:spMkLst>
            <pc:docMk/>
            <pc:sldMk cId="4253136357" sldId="287"/>
            <ac:spMk id="49" creationId="{489B7BFD-8F45-4093-AD9C-91B15B0503D9}"/>
          </ac:spMkLst>
        </pc:spChg>
        <pc:spChg chg="add">
          <ac:chgData name="Guest User" userId="f77927a8ba7478b5" providerId="Windows Live" clId="Web-{8384A29A-17F9-4268-BF10-7379FE8A134D}" dt="2022-07-09T07:58:46.797" v="131"/>
          <ac:spMkLst>
            <pc:docMk/>
            <pc:sldMk cId="4253136357" sldId="287"/>
            <ac:spMk id="51" creationId="{BDEB5F14-5014-49D1-B590-9E2B7721C079}"/>
          </ac:spMkLst>
        </pc:spChg>
        <pc:spChg chg="add">
          <ac:chgData name="Guest User" userId="f77927a8ba7478b5" providerId="Windows Live" clId="Web-{8384A29A-17F9-4268-BF10-7379FE8A134D}" dt="2022-07-09T07:58:46.797" v="131"/>
          <ac:spMkLst>
            <pc:docMk/>
            <pc:sldMk cId="4253136357" sldId="287"/>
            <ac:spMk id="53" creationId="{3D2B953D-3D65-4BA7-80E6-139390790639}"/>
          </ac:spMkLst>
        </pc:spChg>
        <pc:spChg chg="add">
          <ac:chgData name="Guest User" userId="f77927a8ba7478b5" providerId="Windows Live" clId="Web-{8384A29A-17F9-4268-BF10-7379FE8A134D}" dt="2022-07-09T07:58:46.797" v="131"/>
          <ac:spMkLst>
            <pc:docMk/>
            <pc:sldMk cId="4253136357" sldId="287"/>
            <ac:spMk id="55" creationId="{4CA0A0B8-0ABD-4C1D-8BDE-4D94C94FDA4E}"/>
          </ac:spMkLst>
        </pc:spChg>
        <pc:spChg chg="add">
          <ac:chgData name="Guest User" userId="f77927a8ba7478b5" providerId="Windows Live" clId="Web-{8384A29A-17F9-4268-BF10-7379FE8A134D}" dt="2022-07-09T07:58:46.797" v="131"/>
          <ac:spMkLst>
            <pc:docMk/>
            <pc:sldMk cId="4253136357" sldId="287"/>
            <ac:spMk id="57" creationId="{FF2923AC-40BC-4610-B6BD-AECABAF6DF68}"/>
          </ac:spMkLst>
        </pc:spChg>
        <pc:spChg chg="add">
          <ac:chgData name="Guest User" userId="f77927a8ba7478b5" providerId="Windows Live" clId="Web-{8384A29A-17F9-4268-BF10-7379FE8A134D}" dt="2022-07-09T07:58:46.797" v="131"/>
          <ac:spMkLst>
            <pc:docMk/>
            <pc:sldMk cId="4253136357" sldId="287"/>
            <ac:spMk id="63" creationId="{F47059C0-3CD3-44C5-9FBC-C5CEA6D94E73}"/>
          </ac:spMkLst>
        </pc:spChg>
        <pc:spChg chg="add">
          <ac:chgData name="Guest User" userId="f77927a8ba7478b5" providerId="Windows Live" clId="Web-{8384A29A-17F9-4268-BF10-7379FE8A134D}" dt="2022-07-09T07:58:46.797" v="131"/>
          <ac:spMkLst>
            <pc:docMk/>
            <pc:sldMk cId="4253136357" sldId="287"/>
            <ac:spMk id="76" creationId="{D245B05D-DA60-40E2-8A0A-B078C91D7037}"/>
          </ac:spMkLst>
        </pc:spChg>
        <pc:spChg chg="add">
          <ac:chgData name="Guest User" userId="f77927a8ba7478b5" providerId="Windows Live" clId="Web-{8384A29A-17F9-4268-BF10-7379FE8A134D}" dt="2022-07-09T07:58:46.797" v="131"/>
          <ac:spMkLst>
            <pc:docMk/>
            <pc:sldMk cId="4253136357" sldId="287"/>
            <ac:spMk id="78" creationId="{401FD61C-FC3A-43C0-9641-28B0C1A54201}"/>
          </ac:spMkLst>
        </pc:spChg>
        <pc:grpChg chg="add">
          <ac:chgData name="Guest User" userId="f77927a8ba7478b5" providerId="Windows Live" clId="Web-{8384A29A-17F9-4268-BF10-7379FE8A134D}" dt="2022-07-09T07:58:46.797" v="131"/>
          <ac:grpSpMkLst>
            <pc:docMk/>
            <pc:sldMk cId="4253136357" sldId="287"/>
            <ac:grpSpMk id="59" creationId="{18A188E6-9899-40AA-9648-7B9BEAF52634}"/>
          </ac:grpSpMkLst>
        </pc:grpChg>
        <pc:grpChg chg="add">
          <ac:chgData name="Guest User" userId="f77927a8ba7478b5" providerId="Windows Live" clId="Web-{8384A29A-17F9-4268-BF10-7379FE8A134D}" dt="2022-07-09T07:58:46.797" v="131"/>
          <ac:grpSpMkLst>
            <pc:docMk/>
            <pc:sldMk cId="4253136357" sldId="287"/>
            <ac:grpSpMk id="65" creationId="{78A6A50F-EF16-474F-9BD1-2D663EBEA2FF}"/>
          </ac:grpSpMkLst>
        </pc:grpChg>
        <pc:grpChg chg="add">
          <ac:chgData name="Guest User" userId="f77927a8ba7478b5" providerId="Windows Live" clId="Web-{8384A29A-17F9-4268-BF10-7379FE8A134D}" dt="2022-07-09T07:58:46.797" v="131"/>
          <ac:grpSpMkLst>
            <pc:docMk/>
            <pc:sldMk cId="4253136357" sldId="287"/>
            <ac:grpSpMk id="69" creationId="{4717BE92-F93B-41D0-A644-64F6E524C7D1}"/>
          </ac:grpSpMkLst>
        </pc:grpChg>
        <pc:picChg chg="mod">
          <ac:chgData name="Guest User" userId="f77927a8ba7478b5" providerId="Windows Live" clId="Web-{8384A29A-17F9-4268-BF10-7379FE8A134D}" dt="2022-07-09T07:58:46.797" v="131"/>
          <ac:picMkLst>
            <pc:docMk/>
            <pc:sldMk cId="4253136357" sldId="287"/>
            <ac:picMk id="6" creationId="{F40D6273-D0DE-9697-5CE3-12D4F703FB98}"/>
          </ac:picMkLst>
        </pc:picChg>
      </pc:sldChg>
      <pc:sldChg chg="addSp delSp modSp mod modTransition delAnim modAnim setClrOvrMap">
        <pc:chgData name="Guest User" userId="f77927a8ba7478b5" providerId="Windows Live" clId="Web-{8384A29A-17F9-4268-BF10-7379FE8A134D}" dt="2022-07-09T08:28:55.720" v="262" actId="1076"/>
        <pc:sldMkLst>
          <pc:docMk/>
          <pc:sldMk cId="2896752129" sldId="288"/>
        </pc:sldMkLst>
        <pc:spChg chg="del mod">
          <ac:chgData name="Guest User" userId="f77927a8ba7478b5" providerId="Windows Live" clId="Web-{8384A29A-17F9-4268-BF10-7379FE8A134D}" dt="2022-07-09T08:26:28.529" v="241"/>
          <ac:spMkLst>
            <pc:docMk/>
            <pc:sldMk cId="2896752129" sldId="288"/>
            <ac:spMk id="2" creationId="{EBEC3E62-3C51-1B01-F078-44FED3EFF8AA}"/>
          </ac:spMkLst>
        </pc:spChg>
        <pc:spChg chg="add mod">
          <ac:chgData name="Guest User" userId="f77927a8ba7478b5" providerId="Windows Live" clId="Web-{8384A29A-17F9-4268-BF10-7379FE8A134D}" dt="2022-07-09T08:28:35.204" v="260" actId="1076"/>
          <ac:spMkLst>
            <pc:docMk/>
            <pc:sldMk cId="2896752129" sldId="288"/>
            <ac:spMk id="6" creationId="{2534C66D-4006-F95B-D5E8-DE1A8C7B99B8}"/>
          </ac:spMkLst>
        </pc:spChg>
        <pc:spChg chg="add del mod">
          <ac:chgData name="Guest User" userId="f77927a8ba7478b5" providerId="Windows Live" clId="Web-{8384A29A-17F9-4268-BF10-7379FE8A134D}" dt="2022-07-09T08:28:23.329" v="258"/>
          <ac:spMkLst>
            <pc:docMk/>
            <pc:sldMk cId="2896752129" sldId="288"/>
            <ac:spMk id="7" creationId="{F732E2A8-03F6-B213-8D13-26E909513B1D}"/>
          </ac:spMkLst>
        </pc:spChg>
        <pc:spChg chg="del">
          <ac:chgData name="Guest User" userId="f77927a8ba7478b5" providerId="Windows Live" clId="Web-{8384A29A-17F9-4268-BF10-7379FE8A134D}" dt="2022-07-09T08:17:40.796" v="213"/>
          <ac:spMkLst>
            <pc:docMk/>
            <pc:sldMk cId="2896752129" sldId="288"/>
            <ac:spMk id="15" creationId="{2A0E4E09-FC02-4ADC-951A-3FFA90B6FE39}"/>
          </ac:spMkLst>
        </pc:spChg>
        <pc:spChg chg="del">
          <ac:chgData name="Guest User" userId="f77927a8ba7478b5" providerId="Windows Live" clId="Web-{8384A29A-17F9-4268-BF10-7379FE8A134D}" dt="2022-07-09T08:17:40.796" v="213"/>
          <ac:spMkLst>
            <pc:docMk/>
            <pc:sldMk cId="2896752129" sldId="288"/>
            <ac:spMk id="17" creationId="{9453FF84-60C1-4EA8-B49B-1B8C2D0C589F}"/>
          </ac:spMkLst>
        </pc:spChg>
        <pc:spChg chg="add">
          <ac:chgData name="Guest User" userId="f77927a8ba7478b5" providerId="Windows Live" clId="Web-{8384A29A-17F9-4268-BF10-7379FE8A134D}" dt="2022-07-09T08:17:40.796" v="213"/>
          <ac:spMkLst>
            <pc:docMk/>
            <pc:sldMk cId="2896752129" sldId="288"/>
            <ac:spMk id="22" creationId="{A8CCCB6D-5162-4AAE-A5E3-3AC55410DBCE}"/>
          </ac:spMkLst>
        </pc:spChg>
        <pc:spChg chg="add">
          <ac:chgData name="Guest User" userId="f77927a8ba7478b5" providerId="Windows Live" clId="Web-{8384A29A-17F9-4268-BF10-7379FE8A134D}" dt="2022-07-09T08:17:40.796" v="213"/>
          <ac:spMkLst>
            <pc:docMk/>
            <pc:sldMk cId="2896752129" sldId="288"/>
            <ac:spMk id="24" creationId="{0BCD8C04-CC7B-40EF-82EB-E9821F79BB86}"/>
          </ac:spMkLst>
        </pc:spChg>
        <pc:picChg chg="mod">
          <ac:chgData name="Guest User" userId="f77927a8ba7478b5" providerId="Windows Live" clId="Web-{8384A29A-17F9-4268-BF10-7379FE8A134D}" dt="2022-07-09T08:28:55.720" v="262" actId="1076"/>
          <ac:picMkLst>
            <pc:docMk/>
            <pc:sldMk cId="2896752129" sldId="288"/>
            <ac:picMk id="3" creationId="{31D69F56-057D-30C5-AA9E-9E256CCC6FB5}"/>
          </ac:picMkLst>
        </pc:picChg>
        <pc:picChg chg="mod">
          <ac:chgData name="Guest User" userId="f77927a8ba7478b5" providerId="Windows Live" clId="Web-{8384A29A-17F9-4268-BF10-7379FE8A134D}" dt="2022-07-09T08:28:30.892" v="259" actId="1076"/>
          <ac:picMkLst>
            <pc:docMk/>
            <pc:sldMk cId="2896752129" sldId="288"/>
            <ac:picMk id="4" creationId="{44048F21-8C84-A042-91FE-124E1C24B370}"/>
          </ac:picMkLst>
        </pc:picChg>
      </pc:sldChg>
      <pc:sldChg chg="addSp delSp modSp mod setBg setClrOvrMap">
        <pc:chgData name="Guest User" userId="f77927a8ba7478b5" providerId="Windows Live" clId="Web-{8384A29A-17F9-4268-BF10-7379FE8A134D}" dt="2022-07-09T07:53:44.867" v="109" actId="20577"/>
        <pc:sldMkLst>
          <pc:docMk/>
          <pc:sldMk cId="1829453832" sldId="289"/>
        </pc:sldMkLst>
        <pc:spChg chg="mod">
          <ac:chgData name="Guest User" userId="f77927a8ba7478b5" providerId="Windows Live" clId="Web-{8384A29A-17F9-4268-BF10-7379FE8A134D}" dt="2022-07-09T07:53:44.867" v="109" actId="20577"/>
          <ac:spMkLst>
            <pc:docMk/>
            <pc:sldMk cId="1829453832" sldId="289"/>
            <ac:spMk id="2" creationId="{BE080C30-0046-AAD3-8780-649D601273CC}"/>
          </ac:spMkLst>
        </pc:spChg>
        <pc:spChg chg="mod">
          <ac:chgData name="Guest User" userId="f77927a8ba7478b5" providerId="Windows Live" clId="Web-{8384A29A-17F9-4268-BF10-7379FE8A134D}" dt="2022-07-09T07:53:40.023" v="108" actId="20577"/>
          <ac:spMkLst>
            <pc:docMk/>
            <pc:sldMk cId="1829453832" sldId="289"/>
            <ac:spMk id="3" creationId="{55F2D7CC-BE59-023F-F174-D01E3FBF18ED}"/>
          </ac:spMkLst>
        </pc:spChg>
        <pc:spChg chg="del">
          <ac:chgData name="Guest User" userId="f77927a8ba7478b5" providerId="Windows Live" clId="Web-{8384A29A-17F9-4268-BF10-7379FE8A134D}" dt="2022-07-09T07:52:47.897" v="101"/>
          <ac:spMkLst>
            <pc:docMk/>
            <pc:sldMk cId="1829453832" sldId="289"/>
            <ac:spMk id="21" creationId="{1B15ED52-F352-441B-82BF-E0EA34836D08}"/>
          </ac:spMkLst>
        </pc:spChg>
        <pc:spChg chg="del">
          <ac:chgData name="Guest User" userId="f77927a8ba7478b5" providerId="Windows Live" clId="Web-{8384A29A-17F9-4268-BF10-7379FE8A134D}" dt="2022-07-09T07:52:47.897" v="101"/>
          <ac:spMkLst>
            <pc:docMk/>
            <pc:sldMk cId="1829453832" sldId="289"/>
            <ac:spMk id="23" creationId="{3B2E3793-BFE6-45A2-9B7B-E18844431C99}"/>
          </ac:spMkLst>
        </pc:spChg>
        <pc:spChg chg="del">
          <ac:chgData name="Guest User" userId="f77927a8ba7478b5" providerId="Windows Live" clId="Web-{8384A29A-17F9-4268-BF10-7379FE8A134D}" dt="2022-07-09T07:52:47.897" v="101"/>
          <ac:spMkLst>
            <pc:docMk/>
            <pc:sldMk cId="1829453832" sldId="289"/>
            <ac:spMk id="25" creationId="{BC4C4868-CB8F-4AF9-9CDB-8108F2C19B67}"/>
          </ac:spMkLst>
        </pc:spChg>
        <pc:spChg chg="del">
          <ac:chgData name="Guest User" userId="f77927a8ba7478b5" providerId="Windows Live" clId="Web-{8384A29A-17F9-4268-BF10-7379FE8A134D}" dt="2022-07-09T07:52:47.897" v="101"/>
          <ac:spMkLst>
            <pc:docMk/>
            <pc:sldMk cId="1829453832" sldId="289"/>
            <ac:spMk id="27" creationId="{375E0459-6403-40CD-989D-56A4407CA12E}"/>
          </ac:spMkLst>
        </pc:spChg>
        <pc:spChg chg="del">
          <ac:chgData name="Guest User" userId="f77927a8ba7478b5" providerId="Windows Live" clId="Web-{8384A29A-17F9-4268-BF10-7379FE8A134D}" dt="2022-07-09T07:52:47.897" v="101"/>
          <ac:spMkLst>
            <pc:docMk/>
            <pc:sldMk cId="1829453832" sldId="289"/>
            <ac:spMk id="29" creationId="{53E5B1A8-3AC9-4BD1-9BBC-78CA94F2D1BA}"/>
          </ac:spMkLst>
        </pc:spChg>
        <pc:spChg chg="add">
          <ac:chgData name="Guest User" userId="f77927a8ba7478b5" providerId="Windows Live" clId="Web-{8384A29A-17F9-4268-BF10-7379FE8A134D}" dt="2022-07-09T07:52:47.897" v="101"/>
          <ac:spMkLst>
            <pc:docMk/>
            <pc:sldMk cId="1829453832" sldId="289"/>
            <ac:spMk id="36" creationId="{E0D60ECE-8986-45DC-B7FE-EC7699B466B8}"/>
          </ac:spMkLst>
        </pc:spChg>
        <pc:spChg chg="add">
          <ac:chgData name="Guest User" userId="f77927a8ba7478b5" providerId="Windows Live" clId="Web-{8384A29A-17F9-4268-BF10-7379FE8A134D}" dt="2022-07-09T07:52:47.897" v="101"/>
          <ac:spMkLst>
            <pc:docMk/>
            <pc:sldMk cId="1829453832" sldId="289"/>
            <ac:spMk id="38" creationId="{96964194-5878-40D2-8EC0-DDC58387FA56}"/>
          </ac:spMkLst>
        </pc:spChg>
        <pc:picChg chg="add">
          <ac:chgData name="Guest User" userId="f77927a8ba7478b5" providerId="Windows Live" clId="Web-{8384A29A-17F9-4268-BF10-7379FE8A134D}" dt="2022-07-09T07:52:47.897" v="101"/>
          <ac:picMkLst>
            <pc:docMk/>
            <pc:sldMk cId="1829453832" sldId="289"/>
            <ac:picMk id="33" creationId="{91D817C0-BFC0-426E-54C9-1586DD40B6C8}"/>
          </ac:picMkLst>
        </pc:picChg>
      </pc:sldChg>
      <pc:sldChg chg="addSp delSp modSp mod setBg setClrOvrMap">
        <pc:chgData name="Guest User" userId="f77927a8ba7478b5" providerId="Windows Live" clId="Web-{8384A29A-17F9-4268-BF10-7379FE8A134D}" dt="2022-07-09T07:53:07.663" v="103" actId="14100"/>
        <pc:sldMkLst>
          <pc:docMk/>
          <pc:sldMk cId="2774135218" sldId="290"/>
        </pc:sldMkLst>
        <pc:spChg chg="mod">
          <ac:chgData name="Guest User" userId="f77927a8ba7478b5" providerId="Windows Live" clId="Web-{8384A29A-17F9-4268-BF10-7379FE8A134D}" dt="2022-07-09T07:53:07.663" v="103" actId="14100"/>
          <ac:spMkLst>
            <pc:docMk/>
            <pc:sldMk cId="2774135218" sldId="290"/>
            <ac:spMk id="2" creationId="{F3FF83D1-C520-18FB-9DDC-988CA277ABE7}"/>
          </ac:spMkLst>
        </pc:spChg>
        <pc:spChg chg="mod">
          <ac:chgData name="Guest User" userId="f77927a8ba7478b5" providerId="Windows Live" clId="Web-{8384A29A-17F9-4268-BF10-7379FE8A134D}" dt="2022-07-09T07:52:59.663" v="102"/>
          <ac:spMkLst>
            <pc:docMk/>
            <pc:sldMk cId="2774135218" sldId="290"/>
            <ac:spMk id="3" creationId="{48E2CD56-888A-F668-676A-A675897A7A1E}"/>
          </ac:spMkLst>
        </pc:spChg>
        <pc:spChg chg="del">
          <ac:chgData name="Guest User" userId="f77927a8ba7478b5" providerId="Windows Live" clId="Web-{8384A29A-17F9-4268-BF10-7379FE8A134D}" dt="2022-07-09T07:52:59.663" v="102"/>
          <ac:spMkLst>
            <pc:docMk/>
            <pc:sldMk cId="2774135218" sldId="290"/>
            <ac:spMk id="21" creationId="{1B15ED52-F352-441B-82BF-E0EA34836D08}"/>
          </ac:spMkLst>
        </pc:spChg>
        <pc:spChg chg="del">
          <ac:chgData name="Guest User" userId="f77927a8ba7478b5" providerId="Windows Live" clId="Web-{8384A29A-17F9-4268-BF10-7379FE8A134D}" dt="2022-07-09T07:52:59.663" v="102"/>
          <ac:spMkLst>
            <pc:docMk/>
            <pc:sldMk cId="2774135218" sldId="290"/>
            <ac:spMk id="23" creationId="{3B2E3793-BFE6-45A2-9B7B-E18844431C99}"/>
          </ac:spMkLst>
        </pc:spChg>
        <pc:spChg chg="del">
          <ac:chgData name="Guest User" userId="f77927a8ba7478b5" providerId="Windows Live" clId="Web-{8384A29A-17F9-4268-BF10-7379FE8A134D}" dt="2022-07-09T07:52:59.663" v="102"/>
          <ac:spMkLst>
            <pc:docMk/>
            <pc:sldMk cId="2774135218" sldId="290"/>
            <ac:spMk id="25" creationId="{BC4C4868-CB8F-4AF9-9CDB-8108F2C19B67}"/>
          </ac:spMkLst>
        </pc:spChg>
        <pc:spChg chg="del">
          <ac:chgData name="Guest User" userId="f77927a8ba7478b5" providerId="Windows Live" clId="Web-{8384A29A-17F9-4268-BF10-7379FE8A134D}" dt="2022-07-09T07:52:59.663" v="102"/>
          <ac:spMkLst>
            <pc:docMk/>
            <pc:sldMk cId="2774135218" sldId="290"/>
            <ac:spMk id="27" creationId="{375E0459-6403-40CD-989D-56A4407CA12E}"/>
          </ac:spMkLst>
        </pc:spChg>
        <pc:spChg chg="del">
          <ac:chgData name="Guest User" userId="f77927a8ba7478b5" providerId="Windows Live" clId="Web-{8384A29A-17F9-4268-BF10-7379FE8A134D}" dt="2022-07-09T07:52:59.663" v="102"/>
          <ac:spMkLst>
            <pc:docMk/>
            <pc:sldMk cId="2774135218" sldId="290"/>
            <ac:spMk id="29" creationId="{53E5B1A8-3AC9-4BD1-9BBC-78CA94F2D1BA}"/>
          </ac:spMkLst>
        </pc:spChg>
        <pc:spChg chg="add">
          <ac:chgData name="Guest User" userId="f77927a8ba7478b5" providerId="Windows Live" clId="Web-{8384A29A-17F9-4268-BF10-7379FE8A134D}" dt="2022-07-09T07:52:59.663" v="102"/>
          <ac:spMkLst>
            <pc:docMk/>
            <pc:sldMk cId="2774135218" sldId="290"/>
            <ac:spMk id="35" creationId="{CF62D2A7-8207-488C-9F46-316BA81A16C8}"/>
          </ac:spMkLst>
        </pc:spChg>
        <pc:picChg chg="add">
          <ac:chgData name="Guest User" userId="f77927a8ba7478b5" providerId="Windows Live" clId="Web-{8384A29A-17F9-4268-BF10-7379FE8A134D}" dt="2022-07-09T07:52:59.663" v="102"/>
          <ac:picMkLst>
            <pc:docMk/>
            <pc:sldMk cId="2774135218" sldId="290"/>
            <ac:picMk id="31" creationId="{025C7651-A972-BC8F-54A1-FA6B3F25BE48}"/>
          </ac:picMkLst>
        </pc:picChg>
      </pc:sldChg>
      <pc:sldChg chg="addSp delSp modSp">
        <pc:chgData name="Guest User" userId="f77927a8ba7478b5" providerId="Windows Live" clId="Web-{8384A29A-17F9-4268-BF10-7379FE8A134D}" dt="2022-07-09T07:52:07.115" v="98" actId="14100"/>
        <pc:sldMkLst>
          <pc:docMk/>
          <pc:sldMk cId="3294361203" sldId="291"/>
        </pc:sldMkLst>
        <pc:spChg chg="mod">
          <ac:chgData name="Guest User" userId="f77927a8ba7478b5" providerId="Windows Live" clId="Web-{8384A29A-17F9-4268-BF10-7379FE8A134D}" dt="2022-07-09T07:51:33.364" v="93"/>
          <ac:spMkLst>
            <pc:docMk/>
            <pc:sldMk cId="3294361203" sldId="291"/>
            <ac:spMk id="2" creationId="{3EF058B0-8DF3-D6B6-D4CF-61BF307B5193}"/>
          </ac:spMkLst>
        </pc:spChg>
        <pc:spChg chg="mod">
          <ac:chgData name="Guest User" userId="f77927a8ba7478b5" providerId="Windows Live" clId="Web-{8384A29A-17F9-4268-BF10-7379FE8A134D}" dt="2022-07-09T07:52:07.115" v="98" actId="14100"/>
          <ac:spMkLst>
            <pc:docMk/>
            <pc:sldMk cId="3294361203" sldId="291"/>
            <ac:spMk id="3" creationId="{096E0F64-03AD-1493-DA97-EAC38AD91351}"/>
          </ac:spMkLst>
        </pc:spChg>
        <pc:spChg chg="del">
          <ac:chgData name="Guest User" userId="f77927a8ba7478b5" providerId="Windows Live" clId="Web-{8384A29A-17F9-4268-BF10-7379FE8A134D}" dt="2022-07-09T07:51:33.364" v="93"/>
          <ac:spMkLst>
            <pc:docMk/>
            <pc:sldMk cId="3294361203" sldId="291"/>
            <ac:spMk id="8" creationId="{76EFD3D9-44F0-4267-BCC1-1613E79D8274}"/>
          </ac:spMkLst>
        </pc:spChg>
        <pc:spChg chg="del">
          <ac:chgData name="Guest User" userId="f77927a8ba7478b5" providerId="Windows Live" clId="Web-{8384A29A-17F9-4268-BF10-7379FE8A134D}" dt="2022-07-09T07:51:33.364" v="93"/>
          <ac:spMkLst>
            <pc:docMk/>
            <pc:sldMk cId="3294361203" sldId="291"/>
            <ac:spMk id="10" creationId="{A779A851-95D6-41AF-937A-B0E4B7F6FA8D}"/>
          </ac:spMkLst>
        </pc:spChg>
        <pc:spChg chg="del">
          <ac:chgData name="Guest User" userId="f77927a8ba7478b5" providerId="Windows Live" clId="Web-{8384A29A-17F9-4268-BF10-7379FE8A134D}" dt="2022-07-09T07:51:33.364" v="93"/>
          <ac:spMkLst>
            <pc:docMk/>
            <pc:sldMk cId="3294361203" sldId="291"/>
            <ac:spMk id="12" creationId="{953FB2E7-B6CB-429C-81EB-D9516D6D5C8D}"/>
          </ac:spMkLst>
        </pc:spChg>
        <pc:spChg chg="del">
          <ac:chgData name="Guest User" userId="f77927a8ba7478b5" providerId="Windows Live" clId="Web-{8384A29A-17F9-4268-BF10-7379FE8A134D}" dt="2022-07-09T07:51:33.364" v="93"/>
          <ac:spMkLst>
            <pc:docMk/>
            <pc:sldMk cId="3294361203" sldId="291"/>
            <ac:spMk id="14" creationId="{2EC40DB1-B719-4A13-9A4D-0966B4B27866}"/>
          </ac:spMkLst>
        </pc:spChg>
        <pc:spChg chg="del">
          <ac:chgData name="Guest User" userId="f77927a8ba7478b5" providerId="Windows Live" clId="Web-{8384A29A-17F9-4268-BF10-7379FE8A134D}" dt="2022-07-09T07:51:33.364" v="93"/>
          <ac:spMkLst>
            <pc:docMk/>
            <pc:sldMk cId="3294361203" sldId="291"/>
            <ac:spMk id="16" creationId="{82211336-CFF3-412D-868A-6679C1004C45}"/>
          </ac:spMkLst>
        </pc:spChg>
        <pc:spChg chg="add">
          <ac:chgData name="Guest User" userId="f77927a8ba7478b5" providerId="Windows Live" clId="Web-{8384A29A-17F9-4268-BF10-7379FE8A134D}" dt="2022-07-09T07:51:33.364" v="93"/>
          <ac:spMkLst>
            <pc:docMk/>
            <pc:sldMk cId="3294361203" sldId="291"/>
            <ac:spMk id="21" creationId="{5A0118C5-4F8D-4CF4-BADD-53FEACC6C42A}"/>
          </ac:spMkLst>
        </pc:spChg>
        <pc:spChg chg="add">
          <ac:chgData name="Guest User" userId="f77927a8ba7478b5" providerId="Windows Live" clId="Web-{8384A29A-17F9-4268-BF10-7379FE8A134D}" dt="2022-07-09T07:51:33.364" v="93"/>
          <ac:spMkLst>
            <pc:docMk/>
            <pc:sldMk cId="3294361203" sldId="291"/>
            <ac:spMk id="23" creationId="{4E0A5C5C-2A95-428E-9F6A-0D29EBD57C9F}"/>
          </ac:spMkLst>
        </pc:spChg>
        <pc:spChg chg="add">
          <ac:chgData name="Guest User" userId="f77927a8ba7478b5" providerId="Windows Live" clId="Web-{8384A29A-17F9-4268-BF10-7379FE8A134D}" dt="2022-07-09T07:51:33.364" v="93"/>
          <ac:spMkLst>
            <pc:docMk/>
            <pc:sldMk cId="3294361203" sldId="291"/>
            <ac:spMk id="25" creationId="{1056F38F-7C4E-461D-8709-7D0024AE1F79}"/>
          </ac:spMkLst>
        </pc:spChg>
        <pc:spChg chg="add">
          <ac:chgData name="Guest User" userId="f77927a8ba7478b5" providerId="Windows Live" clId="Web-{8384A29A-17F9-4268-BF10-7379FE8A134D}" dt="2022-07-09T07:51:33.364" v="93"/>
          <ac:spMkLst>
            <pc:docMk/>
            <pc:sldMk cId="3294361203" sldId="291"/>
            <ac:spMk id="27" creationId="{C7278469-3C3C-49CE-AEEE-E176A4900B78}"/>
          </ac:spMkLst>
        </pc:spChg>
        <pc:spChg chg="add">
          <ac:chgData name="Guest User" userId="f77927a8ba7478b5" providerId="Windows Live" clId="Web-{8384A29A-17F9-4268-BF10-7379FE8A134D}" dt="2022-07-09T07:51:33.364" v="93"/>
          <ac:spMkLst>
            <pc:docMk/>
            <pc:sldMk cId="3294361203" sldId="291"/>
            <ac:spMk id="33" creationId="{4C6598AB-1C17-4D54-951C-A082D94ACB7A}"/>
          </ac:spMkLst>
        </pc:spChg>
        <pc:spChg chg="add">
          <ac:chgData name="Guest User" userId="f77927a8ba7478b5" providerId="Windows Live" clId="Web-{8384A29A-17F9-4268-BF10-7379FE8A134D}" dt="2022-07-09T07:51:33.364" v="93"/>
          <ac:spMkLst>
            <pc:docMk/>
            <pc:sldMk cId="3294361203" sldId="291"/>
            <ac:spMk id="35" creationId="{C83B66D7-137D-4AC1-B172-53D60F08BEB5}"/>
          </ac:spMkLst>
        </pc:spChg>
        <pc:spChg chg="add">
          <ac:chgData name="Guest User" userId="f77927a8ba7478b5" providerId="Windows Live" clId="Web-{8384A29A-17F9-4268-BF10-7379FE8A134D}" dt="2022-07-09T07:51:33.364" v="93"/>
          <ac:spMkLst>
            <pc:docMk/>
            <pc:sldMk cId="3294361203" sldId="291"/>
            <ac:spMk id="37" creationId="{F6B92503-6984-4D15-8B98-8718709B785D}"/>
          </ac:spMkLst>
        </pc:spChg>
        <pc:spChg chg="add">
          <ac:chgData name="Guest User" userId="f77927a8ba7478b5" providerId="Windows Live" clId="Web-{8384A29A-17F9-4268-BF10-7379FE8A134D}" dt="2022-07-09T07:51:33.364" v="93"/>
          <ac:spMkLst>
            <pc:docMk/>
            <pc:sldMk cId="3294361203" sldId="291"/>
            <ac:spMk id="39" creationId="{08DDF938-524E-4C18-A47D-C00627832366}"/>
          </ac:spMkLst>
        </pc:spChg>
        <pc:grpChg chg="add">
          <ac:chgData name="Guest User" userId="f77927a8ba7478b5" providerId="Windows Live" clId="Web-{8384A29A-17F9-4268-BF10-7379FE8A134D}" dt="2022-07-09T07:51:33.364" v="93"/>
          <ac:grpSpMkLst>
            <pc:docMk/>
            <pc:sldMk cId="3294361203" sldId="291"/>
            <ac:grpSpMk id="29" creationId="{93DC754C-7E09-422D-A8BB-AF632E90DFA2}"/>
          </ac:grpSpMkLst>
        </pc:grpChg>
        <pc:grpChg chg="add">
          <ac:chgData name="Guest User" userId="f77927a8ba7478b5" providerId="Windows Live" clId="Web-{8384A29A-17F9-4268-BF10-7379FE8A134D}" dt="2022-07-09T07:51:33.364" v="93"/>
          <ac:grpSpMkLst>
            <pc:docMk/>
            <pc:sldMk cId="3294361203" sldId="291"/>
            <ac:grpSpMk id="41" creationId="{3773FAF5-C452-4455-9411-D6AF5EBD4CA9}"/>
          </ac:grpSpMkLst>
        </pc:grpChg>
      </pc:sldChg>
      <pc:sldChg chg="addSp delSp modSp">
        <pc:chgData name="Guest User" userId="f77927a8ba7478b5" providerId="Windows Live" clId="Web-{8384A29A-17F9-4268-BF10-7379FE8A134D}" dt="2022-07-09T07:52:17.302" v="99"/>
        <pc:sldMkLst>
          <pc:docMk/>
          <pc:sldMk cId="1169683394" sldId="292"/>
        </pc:sldMkLst>
        <pc:spChg chg="mod">
          <ac:chgData name="Guest User" userId="f77927a8ba7478b5" providerId="Windows Live" clId="Web-{8384A29A-17F9-4268-BF10-7379FE8A134D}" dt="2022-07-09T07:52:17.302" v="99"/>
          <ac:spMkLst>
            <pc:docMk/>
            <pc:sldMk cId="1169683394" sldId="292"/>
            <ac:spMk id="2" creationId="{CE1DBC7A-B3C5-24B3-2ADF-C7CD07B1C325}"/>
          </ac:spMkLst>
        </pc:spChg>
        <pc:spChg chg="mod">
          <ac:chgData name="Guest User" userId="f77927a8ba7478b5" providerId="Windows Live" clId="Web-{8384A29A-17F9-4268-BF10-7379FE8A134D}" dt="2022-07-09T07:52:17.302" v="99"/>
          <ac:spMkLst>
            <pc:docMk/>
            <pc:sldMk cId="1169683394" sldId="292"/>
            <ac:spMk id="3" creationId="{CA4E0778-CAF6-A84E-E239-56CFC4318214}"/>
          </ac:spMkLst>
        </pc:spChg>
        <pc:spChg chg="del">
          <ac:chgData name="Guest User" userId="f77927a8ba7478b5" providerId="Windows Live" clId="Web-{8384A29A-17F9-4268-BF10-7379FE8A134D}" dt="2022-07-09T07:52:17.302" v="99"/>
          <ac:spMkLst>
            <pc:docMk/>
            <pc:sldMk cId="1169683394" sldId="292"/>
            <ac:spMk id="8" creationId="{827B839B-9ADE-406B-8590-F1CAEDED45A1}"/>
          </ac:spMkLst>
        </pc:spChg>
        <pc:spChg chg="del">
          <ac:chgData name="Guest User" userId="f77927a8ba7478b5" providerId="Windows Live" clId="Web-{8384A29A-17F9-4268-BF10-7379FE8A134D}" dt="2022-07-09T07:52:17.302" v="99"/>
          <ac:spMkLst>
            <pc:docMk/>
            <pc:sldMk cId="1169683394" sldId="292"/>
            <ac:spMk id="10" creationId="{CFE45BF0-46DB-408C-B5F7-7B11716805D4}"/>
          </ac:spMkLst>
        </pc:spChg>
        <pc:spChg chg="del">
          <ac:chgData name="Guest User" userId="f77927a8ba7478b5" providerId="Windows Live" clId="Web-{8384A29A-17F9-4268-BF10-7379FE8A134D}" dt="2022-07-09T07:52:17.302" v="99"/>
          <ac:spMkLst>
            <pc:docMk/>
            <pc:sldMk cId="1169683394" sldId="292"/>
            <ac:spMk id="12" creationId="{2AEBC8F2-97B1-41B4-93F1-2D289E197FBA}"/>
          </ac:spMkLst>
        </pc:spChg>
        <pc:spChg chg="del">
          <ac:chgData name="Guest User" userId="f77927a8ba7478b5" providerId="Windows Live" clId="Web-{8384A29A-17F9-4268-BF10-7379FE8A134D}" dt="2022-07-09T07:52:17.302" v="99"/>
          <ac:spMkLst>
            <pc:docMk/>
            <pc:sldMk cId="1169683394" sldId="292"/>
            <ac:spMk id="14" creationId="{472E3A19-F5D5-48FC-BB9C-48C2F68F598B}"/>
          </ac:spMkLst>
        </pc:spChg>
        <pc:spChg chg="del">
          <ac:chgData name="Guest User" userId="f77927a8ba7478b5" providerId="Windows Live" clId="Web-{8384A29A-17F9-4268-BF10-7379FE8A134D}" dt="2022-07-09T07:52:17.302" v="99"/>
          <ac:spMkLst>
            <pc:docMk/>
            <pc:sldMk cId="1169683394" sldId="292"/>
            <ac:spMk id="16" creationId="{7A62E32F-BB65-43A8-8EB5-92346890E549}"/>
          </ac:spMkLst>
        </pc:spChg>
        <pc:spChg chg="del">
          <ac:chgData name="Guest User" userId="f77927a8ba7478b5" providerId="Windows Live" clId="Web-{8384A29A-17F9-4268-BF10-7379FE8A134D}" dt="2022-07-09T07:52:17.302" v="99"/>
          <ac:spMkLst>
            <pc:docMk/>
            <pc:sldMk cId="1169683394" sldId="292"/>
            <ac:spMk id="18" creationId="{14E91B64-9FCC-451E-AFB4-A827D6329367}"/>
          </ac:spMkLst>
        </pc:spChg>
        <pc:spChg chg="add">
          <ac:chgData name="Guest User" userId="f77927a8ba7478b5" providerId="Windows Live" clId="Web-{8384A29A-17F9-4268-BF10-7379FE8A134D}" dt="2022-07-09T07:52:17.302" v="99"/>
          <ac:spMkLst>
            <pc:docMk/>
            <pc:sldMk cId="1169683394" sldId="292"/>
            <ac:spMk id="23" creationId="{5A0118C5-4F8D-4CF4-BADD-53FEACC6C42A}"/>
          </ac:spMkLst>
        </pc:spChg>
        <pc:spChg chg="add">
          <ac:chgData name="Guest User" userId="f77927a8ba7478b5" providerId="Windows Live" clId="Web-{8384A29A-17F9-4268-BF10-7379FE8A134D}" dt="2022-07-09T07:52:17.302" v="99"/>
          <ac:spMkLst>
            <pc:docMk/>
            <pc:sldMk cId="1169683394" sldId="292"/>
            <ac:spMk id="25" creationId="{4E0A5C5C-2A95-428E-9F6A-0D29EBD57C9F}"/>
          </ac:spMkLst>
        </pc:spChg>
        <pc:spChg chg="add">
          <ac:chgData name="Guest User" userId="f77927a8ba7478b5" providerId="Windows Live" clId="Web-{8384A29A-17F9-4268-BF10-7379FE8A134D}" dt="2022-07-09T07:52:17.302" v="99"/>
          <ac:spMkLst>
            <pc:docMk/>
            <pc:sldMk cId="1169683394" sldId="292"/>
            <ac:spMk id="27" creationId="{1056F38F-7C4E-461D-8709-7D0024AE1F79}"/>
          </ac:spMkLst>
        </pc:spChg>
        <pc:spChg chg="add">
          <ac:chgData name="Guest User" userId="f77927a8ba7478b5" providerId="Windows Live" clId="Web-{8384A29A-17F9-4268-BF10-7379FE8A134D}" dt="2022-07-09T07:52:17.302" v="99"/>
          <ac:spMkLst>
            <pc:docMk/>
            <pc:sldMk cId="1169683394" sldId="292"/>
            <ac:spMk id="29" creationId="{C7278469-3C3C-49CE-AEEE-E176A4900B78}"/>
          </ac:spMkLst>
        </pc:spChg>
        <pc:spChg chg="add">
          <ac:chgData name="Guest User" userId="f77927a8ba7478b5" providerId="Windows Live" clId="Web-{8384A29A-17F9-4268-BF10-7379FE8A134D}" dt="2022-07-09T07:52:17.302" v="99"/>
          <ac:spMkLst>
            <pc:docMk/>
            <pc:sldMk cId="1169683394" sldId="292"/>
            <ac:spMk id="35" creationId="{4C6598AB-1C17-4D54-951C-A082D94ACB7A}"/>
          </ac:spMkLst>
        </pc:spChg>
        <pc:spChg chg="add">
          <ac:chgData name="Guest User" userId="f77927a8ba7478b5" providerId="Windows Live" clId="Web-{8384A29A-17F9-4268-BF10-7379FE8A134D}" dt="2022-07-09T07:52:17.302" v="99"/>
          <ac:spMkLst>
            <pc:docMk/>
            <pc:sldMk cId="1169683394" sldId="292"/>
            <ac:spMk id="37" creationId="{C83B66D7-137D-4AC1-B172-53D60F08BEB5}"/>
          </ac:spMkLst>
        </pc:spChg>
        <pc:spChg chg="add">
          <ac:chgData name="Guest User" userId="f77927a8ba7478b5" providerId="Windows Live" clId="Web-{8384A29A-17F9-4268-BF10-7379FE8A134D}" dt="2022-07-09T07:52:17.302" v="99"/>
          <ac:spMkLst>
            <pc:docMk/>
            <pc:sldMk cId="1169683394" sldId="292"/>
            <ac:spMk id="39" creationId="{F6B92503-6984-4D15-8B98-8718709B785D}"/>
          </ac:spMkLst>
        </pc:spChg>
        <pc:spChg chg="add">
          <ac:chgData name="Guest User" userId="f77927a8ba7478b5" providerId="Windows Live" clId="Web-{8384A29A-17F9-4268-BF10-7379FE8A134D}" dt="2022-07-09T07:52:17.302" v="99"/>
          <ac:spMkLst>
            <pc:docMk/>
            <pc:sldMk cId="1169683394" sldId="292"/>
            <ac:spMk id="41" creationId="{08DDF938-524E-4C18-A47D-C00627832366}"/>
          </ac:spMkLst>
        </pc:spChg>
        <pc:grpChg chg="add">
          <ac:chgData name="Guest User" userId="f77927a8ba7478b5" providerId="Windows Live" clId="Web-{8384A29A-17F9-4268-BF10-7379FE8A134D}" dt="2022-07-09T07:52:17.302" v="99"/>
          <ac:grpSpMkLst>
            <pc:docMk/>
            <pc:sldMk cId="1169683394" sldId="292"/>
            <ac:grpSpMk id="31" creationId="{93DC754C-7E09-422D-A8BB-AF632E90DFA2}"/>
          </ac:grpSpMkLst>
        </pc:grpChg>
        <pc:grpChg chg="add">
          <ac:chgData name="Guest User" userId="f77927a8ba7478b5" providerId="Windows Live" clId="Web-{8384A29A-17F9-4268-BF10-7379FE8A134D}" dt="2022-07-09T07:52:17.302" v="99"/>
          <ac:grpSpMkLst>
            <pc:docMk/>
            <pc:sldMk cId="1169683394" sldId="292"/>
            <ac:grpSpMk id="43" creationId="{3773FAF5-C452-4455-9411-D6AF5EBD4CA9}"/>
          </ac:grpSpMkLst>
        </pc:grpChg>
      </pc:sldChg>
      <pc:sldChg chg="addSp delSp modSp">
        <pc:chgData name="Guest User" userId="f77927a8ba7478b5" providerId="Windows Live" clId="Web-{8384A29A-17F9-4268-BF10-7379FE8A134D}" dt="2022-07-09T07:52:25.006" v="100"/>
        <pc:sldMkLst>
          <pc:docMk/>
          <pc:sldMk cId="3719405147" sldId="293"/>
        </pc:sldMkLst>
        <pc:spChg chg="mod">
          <ac:chgData name="Guest User" userId="f77927a8ba7478b5" providerId="Windows Live" clId="Web-{8384A29A-17F9-4268-BF10-7379FE8A134D}" dt="2022-07-09T07:52:25.006" v="100"/>
          <ac:spMkLst>
            <pc:docMk/>
            <pc:sldMk cId="3719405147" sldId="293"/>
            <ac:spMk id="2" creationId="{EF1928A1-DB95-B60E-E7AB-2299660DB047}"/>
          </ac:spMkLst>
        </pc:spChg>
        <pc:spChg chg="mod">
          <ac:chgData name="Guest User" userId="f77927a8ba7478b5" providerId="Windows Live" clId="Web-{8384A29A-17F9-4268-BF10-7379FE8A134D}" dt="2022-07-09T07:52:25.006" v="100"/>
          <ac:spMkLst>
            <pc:docMk/>
            <pc:sldMk cId="3719405147" sldId="293"/>
            <ac:spMk id="3" creationId="{7D257A94-2675-18F1-0322-55041956F1D5}"/>
          </ac:spMkLst>
        </pc:spChg>
        <pc:spChg chg="del">
          <ac:chgData name="Guest User" userId="f77927a8ba7478b5" providerId="Windows Live" clId="Web-{8384A29A-17F9-4268-BF10-7379FE8A134D}" dt="2022-07-09T07:52:25.006" v="100"/>
          <ac:spMkLst>
            <pc:docMk/>
            <pc:sldMk cId="3719405147" sldId="293"/>
            <ac:spMk id="18" creationId="{14E91B64-9FCC-451E-AFB4-A827D6329367}"/>
          </ac:spMkLst>
        </pc:spChg>
        <pc:spChg chg="del">
          <ac:chgData name="Guest User" userId="f77927a8ba7478b5" providerId="Windows Live" clId="Web-{8384A29A-17F9-4268-BF10-7379FE8A134D}" dt="2022-07-09T07:52:25.006" v="100"/>
          <ac:spMkLst>
            <pc:docMk/>
            <pc:sldMk cId="3719405147" sldId="293"/>
            <ac:spMk id="19" creationId="{827B839B-9ADE-406B-8590-F1CAEDED45A1}"/>
          </ac:spMkLst>
        </pc:spChg>
        <pc:spChg chg="del">
          <ac:chgData name="Guest User" userId="f77927a8ba7478b5" providerId="Windows Live" clId="Web-{8384A29A-17F9-4268-BF10-7379FE8A134D}" dt="2022-07-09T07:52:25.006" v="100"/>
          <ac:spMkLst>
            <pc:docMk/>
            <pc:sldMk cId="3719405147" sldId="293"/>
            <ac:spMk id="20" creationId="{CFE45BF0-46DB-408C-B5F7-7B11716805D4}"/>
          </ac:spMkLst>
        </pc:spChg>
        <pc:spChg chg="del">
          <ac:chgData name="Guest User" userId="f77927a8ba7478b5" providerId="Windows Live" clId="Web-{8384A29A-17F9-4268-BF10-7379FE8A134D}" dt="2022-07-09T07:52:25.006" v="100"/>
          <ac:spMkLst>
            <pc:docMk/>
            <pc:sldMk cId="3719405147" sldId="293"/>
            <ac:spMk id="21" creationId="{2AEBC8F2-97B1-41B4-93F1-2D289E197FBA}"/>
          </ac:spMkLst>
        </pc:spChg>
        <pc:spChg chg="del">
          <ac:chgData name="Guest User" userId="f77927a8ba7478b5" providerId="Windows Live" clId="Web-{8384A29A-17F9-4268-BF10-7379FE8A134D}" dt="2022-07-09T07:52:25.006" v="100"/>
          <ac:spMkLst>
            <pc:docMk/>
            <pc:sldMk cId="3719405147" sldId="293"/>
            <ac:spMk id="22" creationId="{472E3A19-F5D5-48FC-BB9C-48C2F68F598B}"/>
          </ac:spMkLst>
        </pc:spChg>
        <pc:spChg chg="del">
          <ac:chgData name="Guest User" userId="f77927a8ba7478b5" providerId="Windows Live" clId="Web-{8384A29A-17F9-4268-BF10-7379FE8A134D}" dt="2022-07-09T07:52:25.006" v="100"/>
          <ac:spMkLst>
            <pc:docMk/>
            <pc:sldMk cId="3719405147" sldId="293"/>
            <ac:spMk id="23" creationId="{7A62E32F-BB65-43A8-8EB5-92346890E549}"/>
          </ac:spMkLst>
        </pc:spChg>
        <pc:spChg chg="add">
          <ac:chgData name="Guest User" userId="f77927a8ba7478b5" providerId="Windows Live" clId="Web-{8384A29A-17F9-4268-BF10-7379FE8A134D}" dt="2022-07-09T07:52:25.006" v="100"/>
          <ac:spMkLst>
            <pc:docMk/>
            <pc:sldMk cId="3719405147" sldId="293"/>
            <ac:spMk id="28" creationId="{5A0118C5-4F8D-4CF4-BADD-53FEACC6C42A}"/>
          </ac:spMkLst>
        </pc:spChg>
        <pc:spChg chg="add">
          <ac:chgData name="Guest User" userId="f77927a8ba7478b5" providerId="Windows Live" clId="Web-{8384A29A-17F9-4268-BF10-7379FE8A134D}" dt="2022-07-09T07:52:25.006" v="100"/>
          <ac:spMkLst>
            <pc:docMk/>
            <pc:sldMk cId="3719405147" sldId="293"/>
            <ac:spMk id="30" creationId="{4E0A5C5C-2A95-428E-9F6A-0D29EBD57C9F}"/>
          </ac:spMkLst>
        </pc:spChg>
        <pc:spChg chg="add">
          <ac:chgData name="Guest User" userId="f77927a8ba7478b5" providerId="Windows Live" clId="Web-{8384A29A-17F9-4268-BF10-7379FE8A134D}" dt="2022-07-09T07:52:25.006" v="100"/>
          <ac:spMkLst>
            <pc:docMk/>
            <pc:sldMk cId="3719405147" sldId="293"/>
            <ac:spMk id="32" creationId="{1056F38F-7C4E-461D-8709-7D0024AE1F79}"/>
          </ac:spMkLst>
        </pc:spChg>
        <pc:spChg chg="add">
          <ac:chgData name="Guest User" userId="f77927a8ba7478b5" providerId="Windows Live" clId="Web-{8384A29A-17F9-4268-BF10-7379FE8A134D}" dt="2022-07-09T07:52:25.006" v="100"/>
          <ac:spMkLst>
            <pc:docMk/>
            <pc:sldMk cId="3719405147" sldId="293"/>
            <ac:spMk id="34" creationId="{C7278469-3C3C-49CE-AEEE-E176A4900B78}"/>
          </ac:spMkLst>
        </pc:spChg>
        <pc:spChg chg="add">
          <ac:chgData name="Guest User" userId="f77927a8ba7478b5" providerId="Windows Live" clId="Web-{8384A29A-17F9-4268-BF10-7379FE8A134D}" dt="2022-07-09T07:52:25.006" v="100"/>
          <ac:spMkLst>
            <pc:docMk/>
            <pc:sldMk cId="3719405147" sldId="293"/>
            <ac:spMk id="40" creationId="{4C6598AB-1C17-4D54-951C-A082D94ACB7A}"/>
          </ac:spMkLst>
        </pc:spChg>
        <pc:spChg chg="add">
          <ac:chgData name="Guest User" userId="f77927a8ba7478b5" providerId="Windows Live" clId="Web-{8384A29A-17F9-4268-BF10-7379FE8A134D}" dt="2022-07-09T07:52:25.006" v="100"/>
          <ac:spMkLst>
            <pc:docMk/>
            <pc:sldMk cId="3719405147" sldId="293"/>
            <ac:spMk id="42" creationId="{C83B66D7-137D-4AC1-B172-53D60F08BEB5}"/>
          </ac:spMkLst>
        </pc:spChg>
        <pc:spChg chg="add">
          <ac:chgData name="Guest User" userId="f77927a8ba7478b5" providerId="Windows Live" clId="Web-{8384A29A-17F9-4268-BF10-7379FE8A134D}" dt="2022-07-09T07:52:25.006" v="100"/>
          <ac:spMkLst>
            <pc:docMk/>
            <pc:sldMk cId="3719405147" sldId="293"/>
            <ac:spMk id="44" creationId="{F6B92503-6984-4D15-8B98-8718709B785D}"/>
          </ac:spMkLst>
        </pc:spChg>
        <pc:spChg chg="add">
          <ac:chgData name="Guest User" userId="f77927a8ba7478b5" providerId="Windows Live" clId="Web-{8384A29A-17F9-4268-BF10-7379FE8A134D}" dt="2022-07-09T07:52:25.006" v="100"/>
          <ac:spMkLst>
            <pc:docMk/>
            <pc:sldMk cId="3719405147" sldId="293"/>
            <ac:spMk id="46" creationId="{08DDF938-524E-4C18-A47D-C00627832366}"/>
          </ac:spMkLst>
        </pc:spChg>
        <pc:grpChg chg="add">
          <ac:chgData name="Guest User" userId="f77927a8ba7478b5" providerId="Windows Live" clId="Web-{8384A29A-17F9-4268-BF10-7379FE8A134D}" dt="2022-07-09T07:52:25.006" v="100"/>
          <ac:grpSpMkLst>
            <pc:docMk/>
            <pc:sldMk cId="3719405147" sldId="293"/>
            <ac:grpSpMk id="36" creationId="{93DC754C-7E09-422D-A8BB-AF632E90DFA2}"/>
          </ac:grpSpMkLst>
        </pc:grpChg>
        <pc:grpChg chg="add">
          <ac:chgData name="Guest User" userId="f77927a8ba7478b5" providerId="Windows Live" clId="Web-{8384A29A-17F9-4268-BF10-7379FE8A134D}" dt="2022-07-09T07:52:25.006" v="100"/>
          <ac:grpSpMkLst>
            <pc:docMk/>
            <pc:sldMk cId="3719405147" sldId="293"/>
            <ac:grpSpMk id="48" creationId="{3773FAF5-C452-4455-9411-D6AF5EBD4CA9}"/>
          </ac:grpSpMkLst>
        </pc:grpChg>
      </pc:sldChg>
      <pc:sldChg chg="addSp delSp modSp">
        <pc:chgData name="Guest User" userId="f77927a8ba7478b5" providerId="Windows Live" clId="Web-{8384A29A-17F9-4268-BF10-7379FE8A134D}" dt="2022-07-09T07:50:37.284" v="92" actId="1076"/>
        <pc:sldMkLst>
          <pc:docMk/>
          <pc:sldMk cId="2285891718" sldId="295"/>
        </pc:sldMkLst>
        <pc:spChg chg="mod">
          <ac:chgData name="Guest User" userId="f77927a8ba7478b5" providerId="Windows Live" clId="Web-{8384A29A-17F9-4268-BF10-7379FE8A134D}" dt="2022-07-09T07:50:11.690" v="87" actId="20577"/>
          <ac:spMkLst>
            <pc:docMk/>
            <pc:sldMk cId="2285891718" sldId="295"/>
            <ac:spMk id="2" creationId="{ED2DEA59-0565-CC9E-3876-DB199E462640}"/>
          </ac:spMkLst>
        </pc:spChg>
        <pc:spChg chg="mod">
          <ac:chgData name="Guest User" userId="f77927a8ba7478b5" providerId="Windows Live" clId="Web-{8384A29A-17F9-4268-BF10-7379FE8A134D}" dt="2022-07-09T07:48:51.594" v="63"/>
          <ac:spMkLst>
            <pc:docMk/>
            <pc:sldMk cId="2285891718" sldId="295"/>
            <ac:spMk id="3" creationId="{6A39718E-48A0-B58E-9C90-8CAC94D8EA3C}"/>
          </ac:spMkLst>
        </pc:spChg>
        <pc:spChg chg="add mod">
          <ac:chgData name="Guest User" userId="f77927a8ba7478b5" providerId="Windows Live" clId="Web-{8384A29A-17F9-4268-BF10-7379FE8A134D}" dt="2022-07-09T07:50:37.284" v="92" actId="1076"/>
          <ac:spMkLst>
            <pc:docMk/>
            <pc:sldMk cId="2285891718" sldId="295"/>
            <ac:spMk id="4" creationId="{5BEB9F84-2CC9-D27F-405A-5ED2AE97F633}"/>
          </ac:spMkLst>
        </pc:spChg>
        <pc:spChg chg="del">
          <ac:chgData name="Guest User" userId="f77927a8ba7478b5" providerId="Windows Live" clId="Web-{8384A29A-17F9-4268-BF10-7379FE8A134D}" dt="2022-07-09T07:48:51.594" v="63"/>
          <ac:spMkLst>
            <pc:docMk/>
            <pc:sldMk cId="2285891718" sldId="295"/>
            <ac:spMk id="8" creationId="{C9A36457-A5F4-4103-A443-02581C09185B}"/>
          </ac:spMkLst>
        </pc:spChg>
        <pc:spChg chg="del">
          <ac:chgData name="Guest User" userId="f77927a8ba7478b5" providerId="Windows Live" clId="Web-{8384A29A-17F9-4268-BF10-7379FE8A134D}" dt="2022-07-09T07:48:51.594" v="63"/>
          <ac:spMkLst>
            <pc:docMk/>
            <pc:sldMk cId="2285891718" sldId="295"/>
            <ac:spMk id="10" creationId="{DC5FB7E8-B636-40FA-BE8D-48145C0F5C57}"/>
          </ac:spMkLst>
        </pc:spChg>
        <pc:spChg chg="del">
          <ac:chgData name="Guest User" userId="f77927a8ba7478b5" providerId="Windows Live" clId="Web-{8384A29A-17F9-4268-BF10-7379FE8A134D}" dt="2022-07-09T07:48:51.594" v="63"/>
          <ac:spMkLst>
            <pc:docMk/>
            <pc:sldMk cId="2285891718" sldId="295"/>
            <ac:spMk id="12" creationId="{142DCE2C-2863-46FA-9BE7-24365A24D9BA}"/>
          </ac:spMkLst>
        </pc:spChg>
        <pc:spChg chg="add">
          <ac:chgData name="Guest User" userId="f77927a8ba7478b5" providerId="Windows Live" clId="Web-{8384A29A-17F9-4268-BF10-7379FE8A134D}" dt="2022-07-09T07:48:51.594" v="63"/>
          <ac:spMkLst>
            <pc:docMk/>
            <pc:sldMk cId="2285891718" sldId="295"/>
            <ac:spMk id="18" creationId="{79BB35BC-D5C2-4C8B-A22A-A71E6191913B}"/>
          </ac:spMkLst>
        </pc:spChg>
        <pc:picChg chg="add">
          <ac:chgData name="Guest User" userId="f77927a8ba7478b5" providerId="Windows Live" clId="Web-{8384A29A-17F9-4268-BF10-7379FE8A134D}" dt="2022-07-09T07:48:51.594" v="63"/>
          <ac:picMkLst>
            <pc:docMk/>
            <pc:sldMk cId="2285891718" sldId="295"/>
            <ac:picMk id="14" creationId="{D79AFEF7-C56C-90F2-E8E5-E41AF458AE69}"/>
          </ac:picMkLst>
        </pc:picChg>
      </pc:sldChg>
      <pc:sldChg chg="modSp">
        <pc:chgData name="Guest User" userId="f77927a8ba7478b5" providerId="Windows Live" clId="Web-{8384A29A-17F9-4268-BF10-7379FE8A134D}" dt="2022-07-09T08:00:17.331" v="141" actId="20577"/>
        <pc:sldMkLst>
          <pc:docMk/>
          <pc:sldMk cId="2239176532" sldId="296"/>
        </pc:sldMkLst>
        <pc:spChg chg="mod">
          <ac:chgData name="Guest User" userId="f77927a8ba7478b5" providerId="Windows Live" clId="Web-{8384A29A-17F9-4268-BF10-7379FE8A134D}" dt="2022-07-09T08:00:17.331" v="141" actId="20577"/>
          <ac:spMkLst>
            <pc:docMk/>
            <pc:sldMk cId="2239176532" sldId="296"/>
            <ac:spMk id="3" creationId="{691C0884-75F3-4A39-959C-E2BA2A07C47F}"/>
          </ac:spMkLst>
        </pc:spChg>
      </pc:sldChg>
      <pc:sldChg chg="addSp modSp mod ord setBg">
        <pc:chgData name="Guest User" userId="f77927a8ba7478b5" providerId="Windows Live" clId="Web-{8384A29A-17F9-4268-BF10-7379FE8A134D}" dt="2022-07-09T07:56:24.606" v="124" actId="20577"/>
        <pc:sldMkLst>
          <pc:docMk/>
          <pc:sldMk cId="3600762760" sldId="297"/>
        </pc:sldMkLst>
        <pc:spChg chg="add mod">
          <ac:chgData name="Guest User" userId="f77927a8ba7478b5" providerId="Windows Live" clId="Web-{8384A29A-17F9-4268-BF10-7379FE8A134D}" dt="2022-07-09T07:56:24.606" v="124" actId="20577"/>
          <ac:spMkLst>
            <pc:docMk/>
            <pc:sldMk cId="3600762760" sldId="297"/>
            <ac:spMk id="3" creationId="{83E57B07-123F-53BF-0876-05556DE525FD}"/>
          </ac:spMkLst>
        </pc:spChg>
        <pc:spChg chg="add">
          <ac:chgData name="Guest User" userId="f77927a8ba7478b5" providerId="Windows Live" clId="Web-{8384A29A-17F9-4268-BF10-7379FE8A134D}" dt="2022-07-09T07:45:01.259" v="43"/>
          <ac:spMkLst>
            <pc:docMk/>
            <pc:sldMk cId="3600762760" sldId="297"/>
            <ac:spMk id="7" creationId="{AB8C311F-7253-4AED-9701-7FC0708C41C7}"/>
          </ac:spMkLst>
        </pc:spChg>
        <pc:spChg chg="add">
          <ac:chgData name="Guest User" userId="f77927a8ba7478b5" providerId="Windows Live" clId="Web-{8384A29A-17F9-4268-BF10-7379FE8A134D}" dt="2022-07-09T07:45:01.259" v="43"/>
          <ac:spMkLst>
            <pc:docMk/>
            <pc:sldMk cId="3600762760" sldId="297"/>
            <ac:spMk id="9" creationId="{E2384209-CB15-4CDF-9D31-C44FD9A3F20D}"/>
          </ac:spMkLst>
        </pc:spChg>
        <pc:spChg chg="add">
          <ac:chgData name="Guest User" userId="f77927a8ba7478b5" providerId="Windows Live" clId="Web-{8384A29A-17F9-4268-BF10-7379FE8A134D}" dt="2022-07-09T07:45:01.259" v="43"/>
          <ac:spMkLst>
            <pc:docMk/>
            <pc:sldMk cId="3600762760" sldId="297"/>
            <ac:spMk id="11" creationId="{2633B3B5-CC90-43F0-8714-D31D1F3F0209}"/>
          </ac:spMkLst>
        </pc:spChg>
        <pc:spChg chg="add">
          <ac:chgData name="Guest User" userId="f77927a8ba7478b5" providerId="Windows Live" clId="Web-{8384A29A-17F9-4268-BF10-7379FE8A134D}" dt="2022-07-09T07:45:01.259" v="43"/>
          <ac:spMkLst>
            <pc:docMk/>
            <pc:sldMk cId="3600762760" sldId="297"/>
            <ac:spMk id="13" creationId="{A8D57A06-A426-446D-B02C-A2DC6B62E45E}"/>
          </ac:spMkLst>
        </pc:spChg>
        <pc:picChg chg="mod">
          <ac:chgData name="Guest User" userId="f77927a8ba7478b5" providerId="Windows Live" clId="Web-{8384A29A-17F9-4268-BF10-7379FE8A134D}" dt="2022-07-09T07:56:16.184" v="122" actId="1076"/>
          <ac:picMkLst>
            <pc:docMk/>
            <pc:sldMk cId="3600762760" sldId="297"/>
            <ac:picMk id="2" creationId="{44E3ADBC-53D3-4682-DE9C-E4B9800550AD}"/>
          </ac:picMkLst>
        </pc:picChg>
      </pc:sldChg>
      <pc:sldChg chg="addSp modSp new mod setBg">
        <pc:chgData name="Guest User" userId="f77927a8ba7478b5" providerId="Windows Live" clId="Web-{8384A29A-17F9-4268-BF10-7379FE8A134D}" dt="2022-07-09T07:54:49.869" v="114"/>
        <pc:sldMkLst>
          <pc:docMk/>
          <pc:sldMk cId="928181402" sldId="298"/>
        </pc:sldMkLst>
        <pc:spChg chg="add">
          <ac:chgData name="Guest User" userId="f77927a8ba7478b5" providerId="Windows Live" clId="Web-{8384A29A-17F9-4268-BF10-7379FE8A134D}" dt="2022-07-09T07:54:49.869" v="114"/>
          <ac:spMkLst>
            <pc:docMk/>
            <pc:sldMk cId="928181402" sldId="298"/>
            <ac:spMk id="7" creationId="{AB8C311F-7253-4AED-9701-7FC0708C41C7}"/>
          </ac:spMkLst>
        </pc:spChg>
        <pc:spChg chg="add">
          <ac:chgData name="Guest User" userId="f77927a8ba7478b5" providerId="Windows Live" clId="Web-{8384A29A-17F9-4268-BF10-7379FE8A134D}" dt="2022-07-09T07:54:49.869" v="114"/>
          <ac:spMkLst>
            <pc:docMk/>
            <pc:sldMk cId="928181402" sldId="298"/>
            <ac:spMk id="9" creationId="{E2384209-CB15-4CDF-9D31-C44FD9A3F20D}"/>
          </ac:spMkLst>
        </pc:spChg>
        <pc:spChg chg="add">
          <ac:chgData name="Guest User" userId="f77927a8ba7478b5" providerId="Windows Live" clId="Web-{8384A29A-17F9-4268-BF10-7379FE8A134D}" dt="2022-07-09T07:54:49.869" v="114"/>
          <ac:spMkLst>
            <pc:docMk/>
            <pc:sldMk cId="928181402" sldId="298"/>
            <ac:spMk id="11" creationId="{2633B3B5-CC90-43F0-8714-D31D1F3F0209}"/>
          </ac:spMkLst>
        </pc:spChg>
        <pc:spChg chg="add">
          <ac:chgData name="Guest User" userId="f77927a8ba7478b5" providerId="Windows Live" clId="Web-{8384A29A-17F9-4268-BF10-7379FE8A134D}" dt="2022-07-09T07:54:49.869" v="114"/>
          <ac:spMkLst>
            <pc:docMk/>
            <pc:sldMk cId="928181402" sldId="298"/>
            <ac:spMk id="13" creationId="{A8D57A06-A426-446D-B02C-A2DC6B62E45E}"/>
          </ac:spMkLst>
        </pc:spChg>
        <pc:picChg chg="add mod">
          <ac:chgData name="Guest User" userId="f77927a8ba7478b5" providerId="Windows Live" clId="Web-{8384A29A-17F9-4268-BF10-7379FE8A134D}" dt="2022-07-09T07:54:49.869" v="114"/>
          <ac:picMkLst>
            <pc:docMk/>
            <pc:sldMk cId="928181402" sldId="298"/>
            <ac:picMk id="2" creationId="{37CFC0BA-D373-0727-5141-8FE3295D620E}"/>
          </ac:picMkLst>
        </pc:picChg>
      </pc:sldChg>
      <pc:sldChg chg="addSp modSp new mod setBg">
        <pc:chgData name="Guest User" userId="f77927a8ba7478b5" providerId="Windows Live" clId="Web-{8384A29A-17F9-4268-BF10-7379FE8A134D}" dt="2022-07-09T07:55:19.073" v="118"/>
        <pc:sldMkLst>
          <pc:docMk/>
          <pc:sldMk cId="2626357953" sldId="299"/>
        </pc:sldMkLst>
        <pc:spChg chg="add">
          <ac:chgData name="Guest User" userId="f77927a8ba7478b5" providerId="Windows Live" clId="Web-{8384A29A-17F9-4268-BF10-7379FE8A134D}" dt="2022-07-09T07:55:19.073" v="118"/>
          <ac:spMkLst>
            <pc:docMk/>
            <pc:sldMk cId="2626357953" sldId="299"/>
            <ac:spMk id="7" creationId="{AB8C311F-7253-4AED-9701-7FC0708C41C7}"/>
          </ac:spMkLst>
        </pc:spChg>
        <pc:spChg chg="add">
          <ac:chgData name="Guest User" userId="f77927a8ba7478b5" providerId="Windows Live" clId="Web-{8384A29A-17F9-4268-BF10-7379FE8A134D}" dt="2022-07-09T07:55:19.073" v="118"/>
          <ac:spMkLst>
            <pc:docMk/>
            <pc:sldMk cId="2626357953" sldId="299"/>
            <ac:spMk id="9" creationId="{E2384209-CB15-4CDF-9D31-C44FD9A3F20D}"/>
          </ac:spMkLst>
        </pc:spChg>
        <pc:spChg chg="add">
          <ac:chgData name="Guest User" userId="f77927a8ba7478b5" providerId="Windows Live" clId="Web-{8384A29A-17F9-4268-BF10-7379FE8A134D}" dt="2022-07-09T07:55:19.073" v="118"/>
          <ac:spMkLst>
            <pc:docMk/>
            <pc:sldMk cId="2626357953" sldId="299"/>
            <ac:spMk id="11" creationId="{2633B3B5-CC90-43F0-8714-D31D1F3F0209}"/>
          </ac:spMkLst>
        </pc:spChg>
        <pc:spChg chg="add">
          <ac:chgData name="Guest User" userId="f77927a8ba7478b5" providerId="Windows Live" clId="Web-{8384A29A-17F9-4268-BF10-7379FE8A134D}" dt="2022-07-09T07:55:19.073" v="118"/>
          <ac:spMkLst>
            <pc:docMk/>
            <pc:sldMk cId="2626357953" sldId="299"/>
            <ac:spMk id="13" creationId="{A8D57A06-A426-446D-B02C-A2DC6B62E45E}"/>
          </ac:spMkLst>
        </pc:spChg>
        <pc:picChg chg="add mod">
          <ac:chgData name="Guest User" userId="f77927a8ba7478b5" providerId="Windows Live" clId="Web-{8384A29A-17F9-4268-BF10-7379FE8A134D}" dt="2022-07-09T07:55:19.073" v="118"/>
          <ac:picMkLst>
            <pc:docMk/>
            <pc:sldMk cId="2626357953" sldId="299"/>
            <ac:picMk id="2" creationId="{359A257E-810A-2827-830C-71CCF0C902E2}"/>
          </ac:picMkLst>
        </pc:picChg>
      </pc:sldChg>
      <pc:sldChg chg="addSp modSp new mod setBg">
        <pc:chgData name="Guest User" userId="f77927a8ba7478b5" providerId="Windows Live" clId="Web-{8384A29A-17F9-4268-BF10-7379FE8A134D}" dt="2022-07-09T08:00:47.222" v="146"/>
        <pc:sldMkLst>
          <pc:docMk/>
          <pc:sldMk cId="783278608" sldId="300"/>
        </pc:sldMkLst>
        <pc:spChg chg="add">
          <ac:chgData name="Guest User" userId="f77927a8ba7478b5" providerId="Windows Live" clId="Web-{8384A29A-17F9-4268-BF10-7379FE8A134D}" dt="2022-07-09T08:00:47.222" v="146"/>
          <ac:spMkLst>
            <pc:docMk/>
            <pc:sldMk cId="783278608" sldId="300"/>
            <ac:spMk id="7" creationId="{ED55A19D-297C-4231-AD1F-08EF9B4AA8F4}"/>
          </ac:spMkLst>
        </pc:spChg>
        <pc:spChg chg="add">
          <ac:chgData name="Guest User" userId="f77927a8ba7478b5" providerId="Windows Live" clId="Web-{8384A29A-17F9-4268-BF10-7379FE8A134D}" dt="2022-07-09T08:00:47.222" v="146"/>
          <ac:spMkLst>
            <pc:docMk/>
            <pc:sldMk cId="783278608" sldId="300"/>
            <ac:spMk id="9" creationId="{EBAB6C56-3D38-4923-996E-BD474BBB91E9}"/>
          </ac:spMkLst>
        </pc:spChg>
        <pc:spChg chg="add">
          <ac:chgData name="Guest User" userId="f77927a8ba7478b5" providerId="Windows Live" clId="Web-{8384A29A-17F9-4268-BF10-7379FE8A134D}" dt="2022-07-09T08:00:47.222" v="146"/>
          <ac:spMkLst>
            <pc:docMk/>
            <pc:sldMk cId="783278608" sldId="300"/>
            <ac:spMk id="11" creationId="{20CD21DB-082D-417D-A5AB-FC838AF9D944}"/>
          </ac:spMkLst>
        </pc:spChg>
        <pc:picChg chg="add mod">
          <ac:chgData name="Guest User" userId="f77927a8ba7478b5" providerId="Windows Live" clId="Web-{8384A29A-17F9-4268-BF10-7379FE8A134D}" dt="2022-07-09T08:00:47.222" v="146"/>
          <ac:picMkLst>
            <pc:docMk/>
            <pc:sldMk cId="783278608" sldId="300"/>
            <ac:picMk id="2" creationId="{08400D94-92AF-21D8-C60C-B3AD1795B85F}"/>
          </ac:picMkLst>
        </pc:picChg>
      </pc:sldChg>
      <pc:sldChg chg="addSp delSp modSp new mod setBg">
        <pc:chgData name="Guest User" userId="f77927a8ba7478b5" providerId="Windows Live" clId="Web-{8384A29A-17F9-4268-BF10-7379FE8A134D}" dt="2022-07-09T08:02:11.115" v="151"/>
        <pc:sldMkLst>
          <pc:docMk/>
          <pc:sldMk cId="1288453184" sldId="301"/>
        </pc:sldMkLst>
        <pc:spChg chg="add del">
          <ac:chgData name="Guest User" userId="f77927a8ba7478b5" providerId="Windows Live" clId="Web-{8384A29A-17F9-4268-BF10-7379FE8A134D}" dt="2022-07-09T08:02:11.115" v="151"/>
          <ac:spMkLst>
            <pc:docMk/>
            <pc:sldMk cId="1288453184" sldId="301"/>
            <ac:spMk id="7" creationId="{AB8C311F-7253-4AED-9701-7FC0708C41C7}"/>
          </ac:spMkLst>
        </pc:spChg>
        <pc:spChg chg="add del">
          <ac:chgData name="Guest User" userId="f77927a8ba7478b5" providerId="Windows Live" clId="Web-{8384A29A-17F9-4268-BF10-7379FE8A134D}" dt="2022-07-09T08:02:11.115" v="151"/>
          <ac:spMkLst>
            <pc:docMk/>
            <pc:sldMk cId="1288453184" sldId="301"/>
            <ac:spMk id="9" creationId="{FD073016-B734-483B-8953-5BADEE145112}"/>
          </ac:spMkLst>
        </pc:spChg>
        <pc:spChg chg="add del">
          <ac:chgData name="Guest User" userId="f77927a8ba7478b5" providerId="Windows Live" clId="Web-{8384A29A-17F9-4268-BF10-7379FE8A134D}" dt="2022-07-09T08:02:11.115" v="151"/>
          <ac:spMkLst>
            <pc:docMk/>
            <pc:sldMk cId="1288453184" sldId="301"/>
            <ac:spMk id="11" creationId="{90A7EAB6-59D3-4325-8DE6-E0CA4009CE53}"/>
          </ac:spMkLst>
        </pc:spChg>
        <pc:spChg chg="add del">
          <ac:chgData name="Guest User" userId="f77927a8ba7478b5" providerId="Windows Live" clId="Web-{8384A29A-17F9-4268-BF10-7379FE8A134D}" dt="2022-07-09T08:02:11.115" v="151"/>
          <ac:spMkLst>
            <pc:docMk/>
            <pc:sldMk cId="1288453184" sldId="301"/>
            <ac:spMk id="13" creationId="{A8D57A06-A426-446D-B02C-A2DC6B62E45E}"/>
          </ac:spMkLst>
        </pc:spChg>
        <pc:spChg chg="add">
          <ac:chgData name="Guest User" userId="f77927a8ba7478b5" providerId="Windows Live" clId="Web-{8384A29A-17F9-4268-BF10-7379FE8A134D}" dt="2022-07-09T08:02:11.115" v="151"/>
          <ac:spMkLst>
            <pc:docMk/>
            <pc:sldMk cId="1288453184" sldId="301"/>
            <ac:spMk id="18" creationId="{ED55A19D-297C-4231-AD1F-08EF9B4AA8F4}"/>
          </ac:spMkLst>
        </pc:spChg>
        <pc:spChg chg="add">
          <ac:chgData name="Guest User" userId="f77927a8ba7478b5" providerId="Windows Live" clId="Web-{8384A29A-17F9-4268-BF10-7379FE8A134D}" dt="2022-07-09T08:02:11.115" v="151"/>
          <ac:spMkLst>
            <pc:docMk/>
            <pc:sldMk cId="1288453184" sldId="301"/>
            <ac:spMk id="20" creationId="{EBAB6C56-3D38-4923-996E-BD474BBB91E9}"/>
          </ac:spMkLst>
        </pc:spChg>
        <pc:spChg chg="add">
          <ac:chgData name="Guest User" userId="f77927a8ba7478b5" providerId="Windows Live" clId="Web-{8384A29A-17F9-4268-BF10-7379FE8A134D}" dt="2022-07-09T08:02:11.115" v="151"/>
          <ac:spMkLst>
            <pc:docMk/>
            <pc:sldMk cId="1288453184" sldId="301"/>
            <ac:spMk id="22" creationId="{20CD21DB-082D-417D-A5AB-FC838AF9D944}"/>
          </ac:spMkLst>
        </pc:spChg>
        <pc:picChg chg="add mod">
          <ac:chgData name="Guest User" userId="f77927a8ba7478b5" providerId="Windows Live" clId="Web-{8384A29A-17F9-4268-BF10-7379FE8A134D}" dt="2022-07-09T08:02:11.115" v="151"/>
          <ac:picMkLst>
            <pc:docMk/>
            <pc:sldMk cId="1288453184" sldId="301"/>
            <ac:picMk id="2" creationId="{356ABFBB-9207-1D05-8D1F-ABAC0A8580D8}"/>
          </ac:picMkLst>
        </pc:picChg>
      </pc:sldChg>
      <pc:sldChg chg="addSp modSp new mod setBg">
        <pc:chgData name="Guest User" userId="f77927a8ba7478b5" providerId="Windows Live" clId="Web-{8384A29A-17F9-4268-BF10-7379FE8A134D}" dt="2022-07-09T08:02:04.709" v="150"/>
        <pc:sldMkLst>
          <pc:docMk/>
          <pc:sldMk cId="274211913" sldId="302"/>
        </pc:sldMkLst>
        <pc:spChg chg="add">
          <ac:chgData name="Guest User" userId="f77927a8ba7478b5" providerId="Windows Live" clId="Web-{8384A29A-17F9-4268-BF10-7379FE8A134D}" dt="2022-07-09T08:02:04.709" v="150"/>
          <ac:spMkLst>
            <pc:docMk/>
            <pc:sldMk cId="274211913" sldId="302"/>
            <ac:spMk id="7" creationId="{ED55A19D-297C-4231-AD1F-08EF9B4AA8F4}"/>
          </ac:spMkLst>
        </pc:spChg>
        <pc:spChg chg="add">
          <ac:chgData name="Guest User" userId="f77927a8ba7478b5" providerId="Windows Live" clId="Web-{8384A29A-17F9-4268-BF10-7379FE8A134D}" dt="2022-07-09T08:02:04.709" v="150"/>
          <ac:spMkLst>
            <pc:docMk/>
            <pc:sldMk cId="274211913" sldId="302"/>
            <ac:spMk id="9" creationId="{EBAB6C56-3D38-4923-996E-BD474BBB91E9}"/>
          </ac:spMkLst>
        </pc:spChg>
        <pc:spChg chg="add">
          <ac:chgData name="Guest User" userId="f77927a8ba7478b5" providerId="Windows Live" clId="Web-{8384A29A-17F9-4268-BF10-7379FE8A134D}" dt="2022-07-09T08:02:04.709" v="150"/>
          <ac:spMkLst>
            <pc:docMk/>
            <pc:sldMk cId="274211913" sldId="302"/>
            <ac:spMk id="11" creationId="{20CD21DB-082D-417D-A5AB-FC838AF9D944}"/>
          </ac:spMkLst>
        </pc:spChg>
        <pc:picChg chg="add mod">
          <ac:chgData name="Guest User" userId="f77927a8ba7478b5" providerId="Windows Live" clId="Web-{8384A29A-17F9-4268-BF10-7379FE8A134D}" dt="2022-07-09T08:02:04.709" v="150"/>
          <ac:picMkLst>
            <pc:docMk/>
            <pc:sldMk cId="274211913" sldId="302"/>
            <ac:picMk id="2" creationId="{8AB77E5F-B5B2-3BF0-6885-C740886F493D}"/>
          </ac:picMkLst>
        </pc:picChg>
      </pc:sldChg>
      <pc:sldChg chg="addSp delSp modSp new mod setBg">
        <pc:chgData name="Guest User" userId="f77927a8ba7478b5" providerId="Windows Live" clId="Web-{8384A29A-17F9-4268-BF10-7379FE8A134D}" dt="2022-07-09T08:09:45.658" v="191" actId="14100"/>
        <pc:sldMkLst>
          <pc:docMk/>
          <pc:sldMk cId="92788309" sldId="303"/>
        </pc:sldMkLst>
        <pc:spChg chg="add mod">
          <ac:chgData name="Guest User" userId="f77927a8ba7478b5" providerId="Windows Live" clId="Web-{8384A29A-17F9-4268-BF10-7379FE8A134D}" dt="2022-07-09T08:09:45.658" v="191" actId="14100"/>
          <ac:spMkLst>
            <pc:docMk/>
            <pc:sldMk cId="92788309" sldId="303"/>
            <ac:spMk id="2" creationId="{3653D40F-2B6F-6297-08B3-5341A234430C}"/>
          </ac:spMkLst>
        </pc:spChg>
        <pc:spChg chg="add del">
          <ac:chgData name="Guest User" userId="f77927a8ba7478b5" providerId="Windows Live" clId="Web-{8384A29A-17F9-4268-BF10-7379FE8A134D}" dt="2022-07-09T08:09:32.158" v="188"/>
          <ac:spMkLst>
            <pc:docMk/>
            <pc:sldMk cId="92788309" sldId="303"/>
            <ac:spMk id="9" creationId="{A3363022-C969-41E9-8EB2-E4C94908C1FA}"/>
          </ac:spMkLst>
        </pc:spChg>
        <pc:spChg chg="add del">
          <ac:chgData name="Guest User" userId="f77927a8ba7478b5" providerId="Windows Live" clId="Web-{8384A29A-17F9-4268-BF10-7379FE8A134D}" dt="2022-07-09T08:09:32.158" v="188"/>
          <ac:spMkLst>
            <pc:docMk/>
            <pc:sldMk cId="92788309" sldId="303"/>
            <ac:spMk id="11" creationId="{8D1AD6B3-BE88-4CEB-BA17-790657CC4729}"/>
          </ac:spMkLst>
        </pc:spChg>
        <pc:spChg chg="add del">
          <ac:chgData name="Guest User" userId="f77927a8ba7478b5" providerId="Windows Live" clId="Web-{8384A29A-17F9-4268-BF10-7379FE8A134D}" dt="2022-07-09T08:09:32.158" v="187"/>
          <ac:spMkLst>
            <pc:docMk/>
            <pc:sldMk cId="92788309" sldId="303"/>
            <ac:spMk id="21" creationId="{3E443FD7-A66B-4AA0-872D-B088B9BC5F17}"/>
          </ac:spMkLst>
        </pc:spChg>
        <pc:spChg chg="add del">
          <ac:chgData name="Guest User" userId="f77927a8ba7478b5" providerId="Windows Live" clId="Web-{8384A29A-17F9-4268-BF10-7379FE8A134D}" dt="2022-07-09T08:09:32.158" v="187"/>
          <ac:spMkLst>
            <pc:docMk/>
            <pc:sldMk cId="92788309" sldId="303"/>
            <ac:spMk id="23" creationId="{C04BE0EF-3561-49B4-9A29-F283168A91C7}"/>
          </ac:spMkLst>
        </pc:spChg>
        <pc:spChg chg="add">
          <ac:chgData name="Guest User" userId="f77927a8ba7478b5" providerId="Windows Live" clId="Web-{8384A29A-17F9-4268-BF10-7379FE8A134D}" dt="2022-07-09T08:09:32.158" v="188"/>
          <ac:spMkLst>
            <pc:docMk/>
            <pc:sldMk cId="92788309" sldId="303"/>
            <ac:spMk id="25" creationId="{8A94871E-96FC-4ADE-815B-41A636E34F1A}"/>
          </ac:spMkLst>
        </pc:spChg>
        <pc:spChg chg="add">
          <ac:chgData name="Guest User" userId="f77927a8ba7478b5" providerId="Windows Live" clId="Web-{8384A29A-17F9-4268-BF10-7379FE8A134D}" dt="2022-07-09T08:09:32.158" v="188"/>
          <ac:spMkLst>
            <pc:docMk/>
            <pc:sldMk cId="92788309" sldId="303"/>
            <ac:spMk id="26" creationId="{3FCFB1DE-0B7E-48CC-BA90-B2AB0889F9D6}"/>
          </ac:spMkLst>
        </pc:spChg>
        <pc:grpChg chg="add del">
          <ac:chgData name="Guest User" userId="f77927a8ba7478b5" providerId="Windows Live" clId="Web-{8384A29A-17F9-4268-BF10-7379FE8A134D}" dt="2022-07-09T08:09:32.158" v="188"/>
          <ac:grpSpMkLst>
            <pc:docMk/>
            <pc:sldMk cId="92788309" sldId="303"/>
            <ac:grpSpMk id="13" creationId="{89D1390B-7E13-4B4F-9CB2-391063412E54}"/>
          </ac:grpSpMkLst>
        </pc:grpChg>
        <pc:picChg chg="add mod">
          <ac:chgData name="Guest User" userId="f77927a8ba7478b5" providerId="Windows Live" clId="Web-{8384A29A-17F9-4268-BF10-7379FE8A134D}" dt="2022-07-09T08:09:32.158" v="188"/>
          <ac:picMkLst>
            <pc:docMk/>
            <pc:sldMk cId="92788309" sldId="303"/>
            <ac:picMk id="6" creationId="{336FDF3C-FD73-399C-84D2-CABBC4F098DA}"/>
          </ac:picMkLst>
        </pc:picChg>
      </pc:sldChg>
      <pc:sldChg chg="addSp modSp new mod setBg">
        <pc:chgData name="Guest User" userId="f77927a8ba7478b5" providerId="Windows Live" clId="Web-{8384A29A-17F9-4268-BF10-7379FE8A134D}" dt="2022-07-09T08:15:17.089" v="195"/>
        <pc:sldMkLst>
          <pc:docMk/>
          <pc:sldMk cId="2026464352" sldId="304"/>
        </pc:sldMkLst>
        <pc:spChg chg="add">
          <ac:chgData name="Guest User" userId="f77927a8ba7478b5" providerId="Windows Live" clId="Web-{8384A29A-17F9-4268-BF10-7379FE8A134D}" dt="2022-07-09T08:15:17.089" v="195"/>
          <ac:spMkLst>
            <pc:docMk/>
            <pc:sldMk cId="2026464352" sldId="304"/>
            <ac:spMk id="7" creationId="{AB8C311F-7253-4AED-9701-7FC0708C41C7}"/>
          </ac:spMkLst>
        </pc:spChg>
        <pc:spChg chg="add">
          <ac:chgData name="Guest User" userId="f77927a8ba7478b5" providerId="Windows Live" clId="Web-{8384A29A-17F9-4268-BF10-7379FE8A134D}" dt="2022-07-09T08:15:17.089" v="195"/>
          <ac:spMkLst>
            <pc:docMk/>
            <pc:sldMk cId="2026464352" sldId="304"/>
            <ac:spMk id="9" creationId="{E2384209-CB15-4CDF-9D31-C44FD9A3F20D}"/>
          </ac:spMkLst>
        </pc:spChg>
        <pc:spChg chg="add">
          <ac:chgData name="Guest User" userId="f77927a8ba7478b5" providerId="Windows Live" clId="Web-{8384A29A-17F9-4268-BF10-7379FE8A134D}" dt="2022-07-09T08:15:17.089" v="195"/>
          <ac:spMkLst>
            <pc:docMk/>
            <pc:sldMk cId="2026464352" sldId="304"/>
            <ac:spMk id="11" creationId="{2633B3B5-CC90-43F0-8714-D31D1F3F0209}"/>
          </ac:spMkLst>
        </pc:spChg>
        <pc:spChg chg="add">
          <ac:chgData name="Guest User" userId="f77927a8ba7478b5" providerId="Windows Live" clId="Web-{8384A29A-17F9-4268-BF10-7379FE8A134D}" dt="2022-07-09T08:15:17.089" v="195"/>
          <ac:spMkLst>
            <pc:docMk/>
            <pc:sldMk cId="2026464352" sldId="304"/>
            <ac:spMk id="13" creationId="{A8D57A06-A426-446D-B02C-A2DC6B62E45E}"/>
          </ac:spMkLst>
        </pc:spChg>
        <pc:picChg chg="add mod">
          <ac:chgData name="Guest User" userId="f77927a8ba7478b5" providerId="Windows Live" clId="Web-{8384A29A-17F9-4268-BF10-7379FE8A134D}" dt="2022-07-09T08:15:17.089" v="195"/>
          <ac:picMkLst>
            <pc:docMk/>
            <pc:sldMk cId="2026464352" sldId="304"/>
            <ac:picMk id="2" creationId="{754BFF07-4642-B045-9E42-F49B4EED9AF1}"/>
          </ac:picMkLst>
        </pc:picChg>
      </pc:sldChg>
      <pc:sldChg chg="addSp modSp new del">
        <pc:chgData name="Guest User" userId="f77927a8ba7478b5" providerId="Windows Live" clId="Web-{8384A29A-17F9-4268-BF10-7379FE8A134D}" dt="2022-07-09T08:16:03.278" v="212"/>
        <pc:sldMkLst>
          <pc:docMk/>
          <pc:sldMk cId="4236287928" sldId="305"/>
        </pc:sldMkLst>
        <pc:spChg chg="add mod">
          <ac:chgData name="Guest User" userId="f77927a8ba7478b5" providerId="Windows Live" clId="Web-{8384A29A-17F9-4268-BF10-7379FE8A134D}" dt="2022-07-09T08:15:57.184" v="211" actId="20577"/>
          <ac:spMkLst>
            <pc:docMk/>
            <pc:sldMk cId="4236287928" sldId="305"/>
            <ac:spMk id="2" creationId="{17336702-8357-DB25-B533-A9AA207B06C6}"/>
          </ac:spMkLst>
        </pc:spChg>
      </pc:sldChg>
    </pc:docChg>
  </pc:docChgLst>
  <pc:docChgLst>
    <pc:chgData name="Guest User" providerId="Windows Live" clId="Web-{851D369B-BEEB-432C-A562-A021C119FA18}"/>
    <pc:docChg chg="addSld delSld modSld">
      <pc:chgData name="Guest User" userId="" providerId="Windows Live" clId="Web-{851D369B-BEEB-432C-A562-A021C119FA18}" dt="2022-06-16T07:11:06.156" v="951"/>
      <pc:docMkLst>
        <pc:docMk/>
      </pc:docMkLst>
      <pc:sldChg chg="addSp delSp new del">
        <pc:chgData name="Guest User" userId="" providerId="Windows Live" clId="Web-{851D369B-BEEB-432C-A562-A021C119FA18}" dt="2022-06-16T06:20:05.663" v="9"/>
        <pc:sldMkLst>
          <pc:docMk/>
          <pc:sldMk cId="88332024" sldId="257"/>
        </pc:sldMkLst>
        <pc:spChg chg="add del">
          <ac:chgData name="Guest User" userId="" providerId="Windows Live" clId="Web-{851D369B-BEEB-432C-A562-A021C119FA18}" dt="2022-06-16T06:20:05.101" v="8"/>
          <ac:spMkLst>
            <pc:docMk/>
            <pc:sldMk cId="88332024" sldId="257"/>
            <ac:spMk id="2" creationId="{CBC10A57-E65A-BB0F-994B-58623C4662F9}"/>
          </ac:spMkLst>
        </pc:spChg>
        <pc:spChg chg="add del">
          <ac:chgData name="Guest User" userId="" providerId="Windows Live" clId="Web-{851D369B-BEEB-432C-A562-A021C119FA18}" dt="2022-06-16T06:20:04.523" v="7"/>
          <ac:spMkLst>
            <pc:docMk/>
            <pc:sldMk cId="88332024" sldId="257"/>
            <ac:spMk id="3" creationId="{31FCB33F-D702-D3BA-4500-D746CAED3190}"/>
          </ac:spMkLst>
        </pc:spChg>
        <pc:spChg chg="add del">
          <ac:chgData name="Guest User" userId="" providerId="Windows Live" clId="Web-{851D369B-BEEB-432C-A562-A021C119FA18}" dt="2022-06-16T06:20:03.929" v="6"/>
          <ac:spMkLst>
            <pc:docMk/>
            <pc:sldMk cId="88332024" sldId="257"/>
            <ac:spMk id="4" creationId="{EF462F41-3B65-67A4-614F-BCE382A9F707}"/>
          </ac:spMkLst>
        </pc:spChg>
      </pc:sldChg>
      <pc:sldChg chg="addSp modSp new del">
        <pc:chgData name="Guest User" userId="" providerId="Windows Live" clId="Web-{851D369B-BEEB-432C-A562-A021C119FA18}" dt="2022-06-16T06:21:18.540" v="38"/>
        <pc:sldMkLst>
          <pc:docMk/>
          <pc:sldMk cId="2675591394" sldId="257"/>
        </pc:sldMkLst>
        <pc:spChg chg="mod">
          <ac:chgData name="Guest User" userId="" providerId="Windows Live" clId="Web-{851D369B-BEEB-432C-A562-A021C119FA18}" dt="2022-06-16T06:20:43.164" v="32" actId="20577"/>
          <ac:spMkLst>
            <pc:docMk/>
            <pc:sldMk cId="2675591394" sldId="257"/>
            <ac:spMk id="2" creationId="{1CD4C142-C683-F02C-E13A-8F2606DD6665}"/>
          </ac:spMkLst>
        </pc:spChg>
        <pc:spChg chg="add">
          <ac:chgData name="Guest User" userId="" providerId="Windows Live" clId="Web-{851D369B-BEEB-432C-A562-A021C119FA18}" dt="2022-06-16T06:20:49.320" v="33"/>
          <ac:spMkLst>
            <pc:docMk/>
            <pc:sldMk cId="2675591394" sldId="257"/>
            <ac:spMk id="3" creationId="{1800AFCD-079D-E23F-C209-91E4A47AAB1B}"/>
          </ac:spMkLst>
        </pc:spChg>
      </pc:sldChg>
      <pc:sldChg chg="addSp modSp">
        <pc:chgData name="Guest User" userId="" providerId="Windows Live" clId="Web-{851D369B-BEEB-432C-A562-A021C119FA18}" dt="2022-06-16T06:52:50.996" v="622" actId="20577"/>
        <pc:sldMkLst>
          <pc:docMk/>
          <pc:sldMk cId="2868710785" sldId="257"/>
        </pc:sldMkLst>
        <pc:spChg chg="mod">
          <ac:chgData name="Guest User" userId="" providerId="Windows Live" clId="Web-{851D369B-BEEB-432C-A562-A021C119FA18}" dt="2022-06-16T06:52:50.996" v="622" actId="20577"/>
          <ac:spMkLst>
            <pc:docMk/>
            <pc:sldMk cId="2868710785" sldId="257"/>
            <ac:spMk id="3" creationId="{47D1CFEE-2FB6-F81A-D0EE-CFA576C88934}"/>
          </ac:spMkLst>
        </pc:spChg>
        <pc:graphicFrameChg chg="add">
          <ac:chgData name="Guest User" userId="" providerId="Windows Live" clId="Web-{851D369B-BEEB-432C-A562-A021C119FA18}" dt="2022-06-16T06:32:04.254" v="41"/>
          <ac:graphicFrameMkLst>
            <pc:docMk/>
            <pc:sldMk cId="2868710785" sldId="257"/>
            <ac:graphicFrameMk id="5" creationId="{5C7F5348-D24C-C25A-38BB-9846D7F9B36D}"/>
          </ac:graphicFrameMkLst>
        </pc:graphicFrameChg>
      </pc:sldChg>
      <pc:sldChg chg="new del">
        <pc:chgData name="Guest User" userId="" providerId="Windows Live" clId="Web-{851D369B-BEEB-432C-A562-A021C119FA18}" dt="2022-06-16T06:19:37.975" v="1"/>
        <pc:sldMkLst>
          <pc:docMk/>
          <pc:sldMk cId="3325765280" sldId="257"/>
        </pc:sldMkLst>
      </pc:sldChg>
      <pc:sldChg chg="new del">
        <pc:chgData name="Guest User" userId="" providerId="Windows Live" clId="Web-{851D369B-BEEB-432C-A562-A021C119FA18}" dt="2022-06-16T06:20:14.367" v="11"/>
        <pc:sldMkLst>
          <pc:docMk/>
          <pc:sldMk cId="3539149877" sldId="257"/>
        </pc:sldMkLst>
      </pc:sldChg>
      <pc:sldChg chg="addSp modSp new">
        <pc:chgData name="Guest User" userId="" providerId="Windows Live" clId="Web-{851D369B-BEEB-432C-A562-A021C119FA18}" dt="2022-06-16T06:34:19.710" v="55"/>
        <pc:sldMkLst>
          <pc:docMk/>
          <pc:sldMk cId="852892032" sldId="258"/>
        </pc:sldMkLst>
        <pc:graphicFrameChg chg="add mod modGraphic">
          <ac:chgData name="Guest User" userId="" providerId="Windows Live" clId="Web-{851D369B-BEEB-432C-A562-A021C119FA18}" dt="2022-06-16T06:34:19.710" v="55"/>
          <ac:graphicFrameMkLst>
            <pc:docMk/>
            <pc:sldMk cId="852892032" sldId="258"/>
            <ac:graphicFrameMk id="2" creationId="{585163EE-A39C-2D3D-DCF4-A341BC22187C}"/>
          </ac:graphicFrameMkLst>
        </pc:graphicFrameChg>
      </pc:sldChg>
      <pc:sldChg chg="addSp delSp modSp new">
        <pc:chgData name="Guest User" userId="" providerId="Windows Live" clId="Web-{851D369B-BEEB-432C-A562-A021C119FA18}" dt="2022-06-16T07:11:06.156" v="951"/>
        <pc:sldMkLst>
          <pc:docMk/>
          <pc:sldMk cId="1728254174" sldId="258"/>
        </pc:sldMkLst>
        <pc:spChg chg="mod">
          <ac:chgData name="Guest User" userId="" providerId="Windows Live" clId="Web-{851D369B-BEEB-432C-A562-A021C119FA18}" dt="2022-06-16T06:45:18.863" v="156" actId="14100"/>
          <ac:spMkLst>
            <pc:docMk/>
            <pc:sldMk cId="1728254174" sldId="258"/>
            <ac:spMk id="2" creationId="{C2B187BA-6EAB-B4D3-D7D3-6C1FD1365F25}"/>
          </ac:spMkLst>
        </pc:spChg>
        <pc:spChg chg="del">
          <ac:chgData name="Guest User" userId="" providerId="Windows Live" clId="Web-{851D369B-BEEB-432C-A562-A021C119FA18}" dt="2022-06-16T06:38:12.745" v="97"/>
          <ac:spMkLst>
            <pc:docMk/>
            <pc:sldMk cId="1728254174" sldId="258"/>
            <ac:spMk id="3" creationId="{FD3AA8D3-747F-6B20-5AD5-96C6C220858E}"/>
          </ac:spMkLst>
        </pc:spChg>
        <pc:spChg chg="add del mod">
          <ac:chgData name="Guest User" userId="" providerId="Windows Live" clId="Web-{851D369B-BEEB-432C-A562-A021C119FA18}" dt="2022-06-16T06:42:01.218" v="124"/>
          <ac:spMkLst>
            <pc:docMk/>
            <pc:sldMk cId="1728254174" sldId="258"/>
            <ac:spMk id="6" creationId="{CD64ACDA-25F1-9A46-C35C-56C347950AFD}"/>
          </ac:spMkLst>
        </pc:spChg>
        <pc:spChg chg="add del">
          <ac:chgData name="Guest User" userId="" providerId="Windows Live" clId="Web-{851D369B-BEEB-432C-A562-A021C119FA18}" dt="2022-06-16T06:44:41.377" v="153"/>
          <ac:spMkLst>
            <pc:docMk/>
            <pc:sldMk cId="1728254174" sldId="258"/>
            <ac:spMk id="8" creationId="{CCAE9EAC-18BD-349F-1770-F0B7FD549D40}"/>
          </ac:spMkLst>
        </pc:spChg>
        <pc:graphicFrameChg chg="add del mod ord modGraphic">
          <ac:chgData name="Guest User" userId="" providerId="Windows Live" clId="Web-{851D369B-BEEB-432C-A562-A021C119FA18}" dt="2022-06-16T06:41:49.421" v="123"/>
          <ac:graphicFrameMkLst>
            <pc:docMk/>
            <pc:sldMk cId="1728254174" sldId="258"/>
            <ac:graphicFrameMk id="4" creationId="{4E84DC80-E31F-FF39-A689-91ED563C527D}"/>
          </ac:graphicFrameMkLst>
        </pc:graphicFrameChg>
        <pc:graphicFrameChg chg="add mod ord modGraphic">
          <ac:chgData name="Guest User" userId="" providerId="Windows Live" clId="Web-{851D369B-BEEB-432C-A562-A021C119FA18}" dt="2022-06-16T07:11:06.156" v="951"/>
          <ac:graphicFrameMkLst>
            <pc:docMk/>
            <pc:sldMk cId="1728254174" sldId="258"/>
            <ac:graphicFrameMk id="7" creationId="{3B0F5DA2-7979-F74A-D334-E136E8951C54}"/>
          </ac:graphicFrameMkLst>
        </pc:graphicFrameChg>
      </pc:sldChg>
      <pc:sldChg chg="new">
        <pc:chgData name="Guest User" userId="" providerId="Windows Live" clId="Web-{851D369B-BEEB-432C-A562-A021C119FA18}" dt="2022-06-16T06:36:20.915" v="70"/>
        <pc:sldMkLst>
          <pc:docMk/>
          <pc:sldMk cId="3071004506" sldId="258"/>
        </pc:sldMkLst>
      </pc:sldChg>
      <pc:sldChg chg="addSp modSp new">
        <pc:chgData name="Guest User" userId="" providerId="Windows Live" clId="Web-{851D369B-BEEB-432C-A562-A021C119FA18}" dt="2022-06-16T06:32:59.709" v="46"/>
        <pc:sldMkLst>
          <pc:docMk/>
          <pc:sldMk cId="3750935045" sldId="258"/>
        </pc:sldMkLst>
        <pc:graphicFrameChg chg="add mod modGraphic">
          <ac:chgData name="Guest User" userId="" providerId="Windows Live" clId="Web-{851D369B-BEEB-432C-A562-A021C119FA18}" dt="2022-06-16T06:32:59.709" v="46"/>
          <ac:graphicFrameMkLst>
            <pc:docMk/>
            <pc:sldMk cId="3750935045" sldId="258"/>
            <ac:graphicFrameMk id="2" creationId="{AD7AB7FF-C8A2-7E0B-32D8-449061E23B16}"/>
          </ac:graphicFrameMkLst>
        </pc:graphicFrameChg>
      </pc:sldChg>
      <pc:sldChg chg="modSp new">
        <pc:chgData name="Guest User" userId="" providerId="Windows Live" clId="Web-{851D369B-BEEB-432C-A562-A021C119FA18}" dt="2022-06-16T06:21:24.977" v="40" actId="14100"/>
        <pc:sldMkLst>
          <pc:docMk/>
          <pc:sldMk cId="3965799413" sldId="258"/>
        </pc:sldMkLst>
        <pc:spChg chg="mod">
          <ac:chgData name="Guest User" userId="" providerId="Windows Live" clId="Web-{851D369B-BEEB-432C-A562-A021C119FA18}" dt="2022-06-16T06:21:08.961" v="37" actId="14100"/>
          <ac:spMkLst>
            <pc:docMk/>
            <pc:sldMk cId="3965799413" sldId="258"/>
            <ac:spMk id="2" creationId="{8A16D6AB-EB72-662F-9F8E-5445C8D7D1EB}"/>
          </ac:spMkLst>
        </pc:spChg>
        <pc:spChg chg="mod">
          <ac:chgData name="Guest User" userId="" providerId="Windows Live" clId="Web-{851D369B-BEEB-432C-A562-A021C119FA18}" dt="2022-06-16T06:21:24.977" v="40" actId="14100"/>
          <ac:spMkLst>
            <pc:docMk/>
            <pc:sldMk cId="3965799413" sldId="258"/>
            <ac:spMk id="3" creationId="{66EAEEF0-6C1E-02EE-149A-AC652D83A489}"/>
          </ac:spMkLst>
        </pc:spChg>
      </pc:sldChg>
      <pc:sldChg chg="addSp delSp modSp new">
        <pc:chgData name="Guest User" userId="" providerId="Windows Live" clId="Web-{851D369B-BEEB-432C-A562-A021C119FA18}" dt="2022-06-16T06:37:35.823" v="95"/>
        <pc:sldMkLst>
          <pc:docMk/>
          <pc:sldMk cId="2841274275" sldId="259"/>
        </pc:sldMkLst>
        <pc:spChg chg="mod">
          <ac:chgData name="Guest User" userId="" providerId="Windows Live" clId="Web-{851D369B-BEEB-432C-A562-A021C119FA18}" dt="2022-06-16T06:37:31.448" v="94" actId="20577"/>
          <ac:spMkLst>
            <pc:docMk/>
            <pc:sldMk cId="2841274275" sldId="259"/>
            <ac:spMk id="2" creationId="{A47E5BFB-8242-EA1B-EB9B-CA04E0C3C351}"/>
          </ac:spMkLst>
        </pc:spChg>
        <pc:spChg chg="del">
          <ac:chgData name="Guest User" userId="" providerId="Windows Live" clId="Web-{851D369B-BEEB-432C-A562-A021C119FA18}" dt="2022-06-16T06:36:44.650" v="72"/>
          <ac:spMkLst>
            <pc:docMk/>
            <pc:sldMk cId="2841274275" sldId="259"/>
            <ac:spMk id="3" creationId="{328C5DE7-0F2E-A007-2B97-239E32E47DE1}"/>
          </ac:spMkLst>
        </pc:spChg>
        <pc:graphicFrameChg chg="add mod ord modGraphic">
          <ac:chgData name="Guest User" userId="" providerId="Windows Live" clId="Web-{851D369B-BEEB-432C-A562-A021C119FA18}" dt="2022-06-16T06:37:35.823" v="95"/>
          <ac:graphicFrameMkLst>
            <pc:docMk/>
            <pc:sldMk cId="2841274275" sldId="259"/>
            <ac:graphicFrameMk id="4" creationId="{6C00283F-6C64-E210-5241-3A520BB5BF81}"/>
          </ac:graphicFrameMkLst>
        </pc:graphicFrameChg>
      </pc:sldChg>
      <pc:sldChg chg="addSp delSp modSp new">
        <pc:chgData name="Guest User" userId="" providerId="Windows Live" clId="Web-{851D369B-BEEB-432C-A562-A021C119FA18}" dt="2022-06-16T06:36:08.681" v="69" actId="20577"/>
        <pc:sldMkLst>
          <pc:docMk/>
          <pc:sldMk cId="3850630031" sldId="259"/>
        </pc:sldMkLst>
        <pc:spChg chg="mod">
          <ac:chgData name="Guest User" userId="" providerId="Windows Live" clId="Web-{851D369B-BEEB-432C-A562-A021C119FA18}" dt="2022-06-16T06:36:08.681" v="69" actId="20577"/>
          <ac:spMkLst>
            <pc:docMk/>
            <pc:sldMk cId="3850630031" sldId="259"/>
            <ac:spMk id="2" creationId="{64716FDF-9D66-1800-E51C-7391C810F014}"/>
          </ac:spMkLst>
        </pc:spChg>
        <pc:spChg chg="del">
          <ac:chgData name="Guest User" userId="" providerId="Windows Live" clId="Web-{851D369B-BEEB-432C-A562-A021C119FA18}" dt="2022-06-16T06:34:46.304" v="57"/>
          <ac:spMkLst>
            <pc:docMk/>
            <pc:sldMk cId="3850630031" sldId="259"/>
            <ac:spMk id="3" creationId="{EED25EA5-5E6F-4402-1AA5-0F93B98BC837}"/>
          </ac:spMkLst>
        </pc:spChg>
        <pc:graphicFrameChg chg="add mod ord modGraphic">
          <ac:chgData name="Guest User" userId="" providerId="Windows Live" clId="Web-{851D369B-BEEB-432C-A562-A021C119FA18}" dt="2022-06-16T06:35:00.148" v="59"/>
          <ac:graphicFrameMkLst>
            <pc:docMk/>
            <pc:sldMk cId="3850630031" sldId="259"/>
            <ac:graphicFrameMk id="4" creationId="{95FE5173-7569-004C-645C-23FD73A8BBC4}"/>
          </ac:graphicFrameMkLst>
        </pc:graphicFrameChg>
      </pc:sldChg>
    </pc:docChg>
  </pc:docChgLst>
  <pc:docChgLst>
    <pc:chgData name="Guest User" userId="f77927a8ba7478b5" providerId="Windows Live" clId="Web-{0F67357D-14CE-42BB-9A82-81A764259D17}"/>
    <pc:docChg chg="modSld addMainMaster delMainMaster">
      <pc:chgData name="Guest User" userId="f77927a8ba7478b5" providerId="Windows Live" clId="Web-{0F67357D-14CE-42BB-9A82-81A764259D17}" dt="2022-06-16T03:51:30.245" v="17"/>
      <pc:docMkLst>
        <pc:docMk/>
      </pc:docMkLst>
      <pc:sldChg chg="addSp delSp modSp mod setBg modClrScheme addAnim delAnim chgLayout">
        <pc:chgData name="Guest User" userId="f77927a8ba7478b5" providerId="Windows Live" clId="Web-{0F67357D-14CE-42BB-9A82-81A764259D17}" dt="2022-06-16T03:51:30.245" v="17"/>
        <pc:sldMkLst>
          <pc:docMk/>
          <pc:sldMk cId="109857222" sldId="256"/>
        </pc:sldMkLst>
        <pc:spChg chg="mod">
          <ac:chgData name="Guest User" userId="f77927a8ba7478b5" providerId="Windows Live" clId="Web-{0F67357D-14CE-42BB-9A82-81A764259D17}" dt="2022-06-16T03:51:30.245" v="17"/>
          <ac:spMkLst>
            <pc:docMk/>
            <pc:sldMk cId="109857222" sldId="256"/>
            <ac:spMk id="2" creationId="{00000000-0000-0000-0000-000000000000}"/>
          </ac:spMkLst>
        </pc:spChg>
        <pc:spChg chg="mod">
          <ac:chgData name="Guest User" userId="f77927a8ba7478b5" providerId="Windows Live" clId="Web-{0F67357D-14CE-42BB-9A82-81A764259D17}" dt="2022-06-16T03:51:30.245" v="17"/>
          <ac:spMkLst>
            <pc:docMk/>
            <pc:sldMk cId="109857222" sldId="256"/>
            <ac:spMk id="3" creationId="{00000000-0000-0000-0000-000000000000}"/>
          </ac:spMkLst>
        </pc:spChg>
        <pc:spChg chg="add del">
          <ac:chgData name="Guest User" userId="f77927a8ba7478b5" providerId="Windows Live" clId="Web-{0F67357D-14CE-42BB-9A82-81A764259D17}" dt="2022-06-16T03:48:49.788" v="4"/>
          <ac:spMkLst>
            <pc:docMk/>
            <pc:sldMk cId="109857222" sldId="256"/>
            <ac:spMk id="9" creationId="{A5D0B0D3-D735-4619-AA45-B57B791E1744}"/>
          </ac:spMkLst>
        </pc:spChg>
        <pc:spChg chg="add del">
          <ac:chgData name="Guest User" userId="f77927a8ba7478b5" providerId="Windows Live" clId="Web-{0F67357D-14CE-42BB-9A82-81A764259D17}" dt="2022-06-16T03:48:49.788" v="4"/>
          <ac:spMkLst>
            <pc:docMk/>
            <pc:sldMk cId="109857222" sldId="256"/>
            <ac:spMk id="11" creationId="{3D505D40-32E9-4C48-81F8-AD80433BE6B7}"/>
          </ac:spMkLst>
        </pc:spChg>
        <pc:spChg chg="add del">
          <ac:chgData name="Guest User" userId="f77927a8ba7478b5" providerId="Windows Live" clId="Web-{0F67357D-14CE-42BB-9A82-81A764259D17}" dt="2022-06-16T03:48:56.663" v="6"/>
          <ac:spMkLst>
            <pc:docMk/>
            <pc:sldMk cId="109857222" sldId="256"/>
            <ac:spMk id="15" creationId="{51CFAF5C-B656-4964-BB14-3E870B286AC9}"/>
          </ac:spMkLst>
        </pc:spChg>
        <pc:spChg chg="add">
          <ac:chgData name="Guest User" userId="f77927a8ba7478b5" providerId="Windows Live" clId="Web-{0F67357D-14CE-42BB-9A82-81A764259D17}" dt="2022-06-16T03:51:30.245" v="17"/>
          <ac:spMkLst>
            <pc:docMk/>
            <pc:sldMk cId="109857222" sldId="256"/>
            <ac:spMk id="17" creationId="{64CFB658-99C3-4625-9743-A64A6E4398F6}"/>
          </ac:spMkLst>
        </pc:spChg>
        <pc:spChg chg="add del">
          <ac:chgData name="Guest User" userId="f77927a8ba7478b5" providerId="Windows Live" clId="Web-{0F67357D-14CE-42BB-9A82-81A764259D17}" dt="2022-06-16T03:48:56.663" v="6"/>
          <ac:spMkLst>
            <pc:docMk/>
            <pc:sldMk cId="109857222" sldId="256"/>
            <ac:spMk id="30" creationId="{14B41654-6813-4B8B-8AF9-6134D6BB1D4A}"/>
          </ac:spMkLst>
        </pc:spChg>
        <pc:spChg chg="add del">
          <ac:chgData name="Guest User" userId="f77927a8ba7478b5" providerId="Windows Live" clId="Web-{0F67357D-14CE-42BB-9A82-81A764259D17}" dt="2022-06-16T03:48:56.663" v="6"/>
          <ac:spMkLst>
            <pc:docMk/>
            <pc:sldMk cId="109857222" sldId="256"/>
            <ac:spMk id="31" creationId="{9E93070F-7718-4268-9A46-202B06E0697F}"/>
          </ac:spMkLst>
        </pc:spChg>
        <pc:spChg chg="add del">
          <ac:chgData name="Guest User" userId="f77927a8ba7478b5" providerId="Windows Live" clId="Web-{0F67357D-14CE-42BB-9A82-81A764259D17}" dt="2022-06-16T03:48:56.663" v="6"/>
          <ac:spMkLst>
            <pc:docMk/>
            <pc:sldMk cId="109857222" sldId="256"/>
            <ac:spMk id="32" creationId="{858CF3DF-0183-419B-93BB-68C620D834F7}"/>
          </ac:spMkLst>
        </pc:spChg>
        <pc:spChg chg="add del">
          <ac:chgData name="Guest User" userId="f77927a8ba7478b5" providerId="Windows Live" clId="Web-{0F67357D-14CE-42BB-9A82-81A764259D17}" dt="2022-06-16T03:50:30.478" v="8"/>
          <ac:spMkLst>
            <pc:docMk/>
            <pc:sldMk cId="109857222" sldId="256"/>
            <ac:spMk id="43" creationId="{13B6DAC6-0186-4D62-AD69-90B9C0411EA3}"/>
          </ac:spMkLst>
        </pc:spChg>
        <pc:spChg chg="add del">
          <ac:chgData name="Guest User" userId="f77927a8ba7478b5" providerId="Windows Live" clId="Web-{0F67357D-14CE-42BB-9A82-81A764259D17}" dt="2022-06-16T03:50:30.478" v="8"/>
          <ac:spMkLst>
            <pc:docMk/>
            <pc:sldMk cId="109857222" sldId="256"/>
            <ac:spMk id="44" creationId="{94D786EB-944C-47D5-B631-899F4029B02E}"/>
          </ac:spMkLst>
        </pc:spChg>
        <pc:spChg chg="add del">
          <ac:chgData name="Guest User" userId="f77927a8ba7478b5" providerId="Windows Live" clId="Web-{0F67357D-14CE-42BB-9A82-81A764259D17}" dt="2022-06-16T03:50:30.478" v="8"/>
          <ac:spMkLst>
            <pc:docMk/>
            <pc:sldMk cId="109857222" sldId="256"/>
            <ac:spMk id="46" creationId="{BA6285CA-6AFA-4F27-AFB5-1B32CDE09B1A}"/>
          </ac:spMkLst>
        </pc:spChg>
        <pc:spChg chg="add del">
          <ac:chgData name="Guest User" userId="f77927a8ba7478b5" providerId="Windows Live" clId="Web-{0F67357D-14CE-42BB-9A82-81A764259D17}" dt="2022-06-16T03:50:36.025" v="12"/>
          <ac:spMkLst>
            <pc:docMk/>
            <pc:sldMk cId="109857222" sldId="256"/>
            <ac:spMk id="55" creationId="{E1BC5A67-118C-4E4F-B36D-98915F74798A}"/>
          </ac:spMkLst>
        </pc:spChg>
        <pc:spChg chg="add del">
          <ac:chgData name="Guest User" userId="f77927a8ba7478b5" providerId="Windows Live" clId="Web-{0F67357D-14CE-42BB-9A82-81A764259D17}" dt="2022-06-16T03:50:36.025" v="12"/>
          <ac:spMkLst>
            <pc:docMk/>
            <pc:sldMk cId="109857222" sldId="256"/>
            <ac:spMk id="57" creationId="{820F8B35-FE0B-427D-9196-5DB8CC6971A9}"/>
          </ac:spMkLst>
        </pc:spChg>
        <pc:spChg chg="add del">
          <ac:chgData name="Guest User" userId="f77927a8ba7478b5" providerId="Windows Live" clId="Web-{0F67357D-14CE-42BB-9A82-81A764259D17}" dt="2022-06-16T03:51:30.183" v="16"/>
          <ac:spMkLst>
            <pc:docMk/>
            <pc:sldMk cId="109857222" sldId="256"/>
            <ac:spMk id="60" creationId="{7E8C5D14-1FE5-4E78-901B-86EB53F6B5E8}"/>
          </ac:spMkLst>
        </pc:spChg>
        <pc:spChg chg="add del">
          <ac:chgData name="Guest User" userId="f77927a8ba7478b5" providerId="Windows Live" clId="Web-{0F67357D-14CE-42BB-9A82-81A764259D17}" dt="2022-06-16T03:51:30.183" v="16"/>
          <ac:spMkLst>
            <pc:docMk/>
            <pc:sldMk cId="109857222" sldId="256"/>
            <ac:spMk id="61" creationId="{1EFD404E-14B6-4461-B0DA-EA0E08E999A7}"/>
          </ac:spMkLst>
        </pc:spChg>
        <pc:spChg chg="add del">
          <ac:chgData name="Guest User" userId="f77927a8ba7478b5" providerId="Windows Live" clId="Web-{0F67357D-14CE-42BB-9A82-81A764259D17}" dt="2022-06-16T03:51:30.183" v="16"/>
          <ac:spMkLst>
            <pc:docMk/>
            <pc:sldMk cId="109857222" sldId="256"/>
            <ac:spMk id="63" creationId="{284A8429-F65A-490D-96E4-1158D3E8A026}"/>
          </ac:spMkLst>
        </pc:spChg>
        <pc:spChg chg="add del">
          <ac:chgData name="Guest User" userId="f77927a8ba7478b5" providerId="Windows Live" clId="Web-{0F67357D-14CE-42BB-9A82-81A764259D17}" dt="2022-06-16T03:51:30.183" v="16"/>
          <ac:spMkLst>
            <pc:docMk/>
            <pc:sldMk cId="109857222" sldId="256"/>
            <ac:spMk id="64" creationId="{0F022291-A82B-4D23-A1E0-5F9BD684669E}"/>
          </ac:spMkLst>
        </pc:spChg>
        <pc:spChg chg="add">
          <ac:chgData name="Guest User" userId="f77927a8ba7478b5" providerId="Windows Live" clId="Web-{0F67357D-14CE-42BB-9A82-81A764259D17}" dt="2022-06-16T03:51:30.245" v="17"/>
          <ac:spMkLst>
            <pc:docMk/>
            <pc:sldMk cId="109857222" sldId="256"/>
            <ac:spMk id="66" creationId="{EBA9113E-7ADE-49D6-8B60-C2771497A477}"/>
          </ac:spMkLst>
        </pc:spChg>
        <pc:spChg chg="add">
          <ac:chgData name="Guest User" userId="f77927a8ba7478b5" providerId="Windows Live" clId="Web-{0F67357D-14CE-42BB-9A82-81A764259D17}" dt="2022-06-16T03:51:30.245" v="17"/>
          <ac:spMkLst>
            <pc:docMk/>
            <pc:sldMk cId="109857222" sldId="256"/>
            <ac:spMk id="68" creationId="{50322D4C-51DD-4EED-8CC9-4BF4C328B516}"/>
          </ac:spMkLst>
        </pc:spChg>
        <pc:spChg chg="add">
          <ac:chgData name="Guest User" userId="f77927a8ba7478b5" providerId="Windows Live" clId="Web-{0F67357D-14CE-42BB-9A82-81A764259D17}" dt="2022-06-16T03:51:30.245" v="17"/>
          <ac:spMkLst>
            <pc:docMk/>
            <pc:sldMk cId="109857222" sldId="256"/>
            <ac:spMk id="69" creationId="{1C2F2A87-29FA-4731-9D9C-CA3CAC2CF01C}"/>
          </ac:spMkLst>
        </pc:spChg>
        <pc:spChg chg="add">
          <ac:chgData name="Guest User" userId="f77927a8ba7478b5" providerId="Windows Live" clId="Web-{0F67357D-14CE-42BB-9A82-81A764259D17}" dt="2022-06-16T03:51:30.245" v="17"/>
          <ac:spMkLst>
            <pc:docMk/>
            <pc:sldMk cId="109857222" sldId="256"/>
            <ac:spMk id="70" creationId="{54A99E2A-98DD-4F29-818D-A392C35C34A0}"/>
          </ac:spMkLst>
        </pc:spChg>
        <pc:grpChg chg="add del">
          <ac:chgData name="Guest User" userId="f77927a8ba7478b5" providerId="Windows Live" clId="Web-{0F67357D-14CE-42BB-9A82-81A764259D17}" dt="2022-06-16T03:48:49.788" v="4"/>
          <ac:grpSpMkLst>
            <pc:docMk/>
            <pc:sldMk cId="109857222" sldId="256"/>
            <ac:grpSpMk id="13" creationId="{C507BF36-B92B-4CAC-BCA7-8364B51E1F09}"/>
          </ac:grpSpMkLst>
        </pc:grpChg>
        <pc:grpChg chg="add del">
          <ac:chgData name="Guest User" userId="f77927a8ba7478b5" providerId="Windows Live" clId="Web-{0F67357D-14CE-42BB-9A82-81A764259D17}" dt="2022-06-16T03:48:49.788" v="4"/>
          <ac:grpSpMkLst>
            <pc:docMk/>
            <pc:sldMk cId="109857222" sldId="256"/>
            <ac:grpSpMk id="22" creationId="{DBBA0A0D-8F6A-400A-9E49-8C008E2C7DB1}"/>
          </ac:grpSpMkLst>
        </pc:grpChg>
        <pc:grpChg chg="add del">
          <ac:chgData name="Guest User" userId="f77927a8ba7478b5" providerId="Windows Live" clId="Web-{0F67357D-14CE-42BB-9A82-81A764259D17}" dt="2022-06-16T03:50:30.478" v="8"/>
          <ac:grpSpMkLst>
            <pc:docMk/>
            <pc:sldMk cId="109857222" sldId="256"/>
            <ac:grpSpMk id="47" creationId="{91108A0F-8C78-4294-B028-9F09581FC0A3}"/>
          </ac:grpSpMkLst>
        </pc:grpChg>
        <pc:picChg chg="add del">
          <ac:chgData name="Guest User" userId="f77927a8ba7478b5" providerId="Windows Live" clId="Web-{0F67357D-14CE-42BB-9A82-81A764259D17}" dt="2022-06-16T03:48:49.788" v="4"/>
          <ac:picMkLst>
            <pc:docMk/>
            <pc:sldMk cId="109857222" sldId="256"/>
            <ac:picMk id="4" creationId="{588CC280-9418-218F-E899-79786ED8492A}"/>
          </ac:picMkLst>
        </pc:picChg>
        <pc:picChg chg="add del">
          <ac:chgData name="Guest User" userId="f77927a8ba7478b5" providerId="Windows Live" clId="Web-{0F67357D-14CE-42BB-9A82-81A764259D17}" dt="2022-06-16T03:48:56.663" v="6"/>
          <ac:picMkLst>
            <pc:docMk/>
            <pc:sldMk cId="109857222" sldId="256"/>
            <ac:picMk id="33" creationId="{4D754698-4EBB-339F-F491-398377228754}"/>
          </ac:picMkLst>
        </pc:picChg>
        <pc:picChg chg="add del">
          <ac:chgData name="Guest User" userId="f77927a8ba7478b5" providerId="Windows Live" clId="Web-{0F67357D-14CE-42BB-9A82-81A764259D17}" dt="2022-06-16T03:50:30.478" v="8"/>
          <ac:picMkLst>
            <pc:docMk/>
            <pc:sldMk cId="109857222" sldId="256"/>
            <ac:picMk id="45" creationId="{64D7773F-B4D9-332B-4D44-895715F28797}"/>
          </ac:picMkLst>
        </pc:picChg>
        <pc:picChg chg="add del">
          <ac:chgData name="Guest User" userId="f77927a8ba7478b5" providerId="Windows Live" clId="Web-{0F67357D-14CE-42BB-9A82-81A764259D17}" dt="2022-06-16T03:50:36.025" v="12"/>
          <ac:picMkLst>
            <pc:docMk/>
            <pc:sldMk cId="109857222" sldId="256"/>
            <ac:picMk id="56" creationId="{61187699-3FEB-6E82-9DC1-D63FA0D3D180}"/>
          </ac:picMkLst>
        </pc:picChg>
        <pc:picChg chg="add del">
          <ac:chgData name="Guest User" userId="f77927a8ba7478b5" providerId="Windows Live" clId="Web-{0F67357D-14CE-42BB-9A82-81A764259D17}" dt="2022-06-16T03:51:30.183" v="16"/>
          <ac:picMkLst>
            <pc:docMk/>
            <pc:sldMk cId="109857222" sldId="256"/>
            <ac:picMk id="62" creationId="{378442BE-F588-D5BF-EE1B-D29488620038}"/>
          </ac:picMkLst>
        </pc:picChg>
        <pc:picChg chg="add">
          <ac:chgData name="Guest User" userId="f77927a8ba7478b5" providerId="Windows Live" clId="Web-{0F67357D-14CE-42BB-9A82-81A764259D17}" dt="2022-06-16T03:51:30.245" v="17"/>
          <ac:picMkLst>
            <pc:docMk/>
            <pc:sldMk cId="109857222" sldId="256"/>
            <ac:picMk id="67" creationId="{C7DF0AAC-B65B-A446-222D-00CDC72398D4}"/>
          </ac:picMkLst>
        </pc:picChg>
        <pc:cxnChg chg="add del">
          <ac:chgData name="Guest User" userId="f77927a8ba7478b5" providerId="Windows Live" clId="Web-{0F67357D-14CE-42BB-9A82-81A764259D17}" dt="2022-06-16T03:50:36.025" v="12"/>
          <ac:cxnSpMkLst>
            <pc:docMk/>
            <pc:sldMk cId="109857222" sldId="256"/>
            <ac:cxnSpMk id="58" creationId="{EF59B18A-94FC-4D49-98EB-BEC65B321A63}"/>
          </ac:cxnSpMkLst>
        </pc:cxnChg>
      </pc:sldChg>
      <pc:sldMasterChg chg="add del addSldLayout delSldLayout">
        <pc:chgData name="Guest User" userId="f77927a8ba7478b5" providerId="Windows Live" clId="Web-{0F67357D-14CE-42BB-9A82-81A764259D17}" dt="2022-06-16T03:51:30.245" v="17"/>
        <pc:sldMasterMkLst>
          <pc:docMk/>
          <pc:sldMasterMk cId="2460954070" sldId="2147483660"/>
        </pc:sldMasterMkLst>
        <pc:sldLayoutChg chg="add del">
          <pc:chgData name="Guest User" userId="f77927a8ba7478b5" providerId="Windows Live" clId="Web-{0F67357D-14CE-42BB-9A82-81A764259D17}" dt="2022-06-16T03:51:30.245" v="17"/>
          <pc:sldLayoutMkLst>
            <pc:docMk/>
            <pc:sldMasterMk cId="2460954070" sldId="2147483660"/>
            <pc:sldLayoutMk cId="2385387890" sldId="2147483661"/>
          </pc:sldLayoutMkLst>
        </pc:sldLayoutChg>
        <pc:sldLayoutChg chg="add del">
          <pc:chgData name="Guest User" userId="f77927a8ba7478b5" providerId="Windows Live" clId="Web-{0F67357D-14CE-42BB-9A82-81A764259D17}" dt="2022-06-16T03:51:30.245" v="17"/>
          <pc:sldLayoutMkLst>
            <pc:docMk/>
            <pc:sldMasterMk cId="2460954070" sldId="2147483660"/>
            <pc:sldLayoutMk cId="949138452" sldId="2147483662"/>
          </pc:sldLayoutMkLst>
        </pc:sldLayoutChg>
        <pc:sldLayoutChg chg="add del">
          <pc:chgData name="Guest User" userId="f77927a8ba7478b5" providerId="Windows Live" clId="Web-{0F67357D-14CE-42BB-9A82-81A764259D17}" dt="2022-06-16T03:51:30.245" v="17"/>
          <pc:sldLayoutMkLst>
            <pc:docMk/>
            <pc:sldMasterMk cId="2460954070" sldId="2147483660"/>
            <pc:sldLayoutMk cId="2591524520" sldId="2147483663"/>
          </pc:sldLayoutMkLst>
        </pc:sldLayoutChg>
        <pc:sldLayoutChg chg="add del">
          <pc:chgData name="Guest User" userId="f77927a8ba7478b5" providerId="Windows Live" clId="Web-{0F67357D-14CE-42BB-9A82-81A764259D17}" dt="2022-06-16T03:51:30.245" v="17"/>
          <pc:sldLayoutMkLst>
            <pc:docMk/>
            <pc:sldMasterMk cId="2460954070" sldId="2147483660"/>
            <pc:sldLayoutMk cId="1203092039" sldId="2147483664"/>
          </pc:sldLayoutMkLst>
        </pc:sldLayoutChg>
        <pc:sldLayoutChg chg="add del">
          <pc:chgData name="Guest User" userId="f77927a8ba7478b5" providerId="Windows Live" clId="Web-{0F67357D-14CE-42BB-9A82-81A764259D17}" dt="2022-06-16T03:51:30.245" v="17"/>
          <pc:sldLayoutMkLst>
            <pc:docMk/>
            <pc:sldMasterMk cId="2460954070" sldId="2147483660"/>
            <pc:sldLayoutMk cId="3733172339" sldId="2147483665"/>
          </pc:sldLayoutMkLst>
        </pc:sldLayoutChg>
        <pc:sldLayoutChg chg="add del">
          <pc:chgData name="Guest User" userId="f77927a8ba7478b5" providerId="Windows Live" clId="Web-{0F67357D-14CE-42BB-9A82-81A764259D17}" dt="2022-06-16T03:51:30.245" v="17"/>
          <pc:sldLayoutMkLst>
            <pc:docMk/>
            <pc:sldMasterMk cId="2460954070" sldId="2147483660"/>
            <pc:sldLayoutMk cId="3210312558" sldId="2147483666"/>
          </pc:sldLayoutMkLst>
        </pc:sldLayoutChg>
        <pc:sldLayoutChg chg="add del">
          <pc:chgData name="Guest User" userId="f77927a8ba7478b5" providerId="Windows Live" clId="Web-{0F67357D-14CE-42BB-9A82-81A764259D17}" dt="2022-06-16T03:51:30.245" v="17"/>
          <pc:sldLayoutMkLst>
            <pc:docMk/>
            <pc:sldMasterMk cId="2460954070" sldId="2147483660"/>
            <pc:sldLayoutMk cId="3146388984" sldId="2147483667"/>
          </pc:sldLayoutMkLst>
        </pc:sldLayoutChg>
        <pc:sldLayoutChg chg="add del">
          <pc:chgData name="Guest User" userId="f77927a8ba7478b5" providerId="Windows Live" clId="Web-{0F67357D-14CE-42BB-9A82-81A764259D17}" dt="2022-06-16T03:51:30.245" v="17"/>
          <pc:sldLayoutMkLst>
            <pc:docMk/>
            <pc:sldMasterMk cId="2460954070" sldId="2147483660"/>
            <pc:sldLayoutMk cId="3171841454" sldId="2147483668"/>
          </pc:sldLayoutMkLst>
        </pc:sldLayoutChg>
        <pc:sldLayoutChg chg="add del">
          <pc:chgData name="Guest User" userId="f77927a8ba7478b5" providerId="Windows Live" clId="Web-{0F67357D-14CE-42BB-9A82-81A764259D17}" dt="2022-06-16T03:51:30.245" v="17"/>
          <pc:sldLayoutMkLst>
            <pc:docMk/>
            <pc:sldMasterMk cId="2460954070" sldId="2147483660"/>
            <pc:sldLayoutMk cId="1718958274" sldId="2147483669"/>
          </pc:sldLayoutMkLst>
        </pc:sldLayoutChg>
        <pc:sldLayoutChg chg="add del">
          <pc:chgData name="Guest User" userId="f77927a8ba7478b5" providerId="Windows Live" clId="Web-{0F67357D-14CE-42BB-9A82-81A764259D17}" dt="2022-06-16T03:51:30.245" v="17"/>
          <pc:sldLayoutMkLst>
            <pc:docMk/>
            <pc:sldMasterMk cId="2460954070" sldId="2147483660"/>
            <pc:sldLayoutMk cId="2202905451" sldId="2147483670"/>
          </pc:sldLayoutMkLst>
        </pc:sldLayoutChg>
        <pc:sldLayoutChg chg="add del">
          <pc:chgData name="Guest User" userId="f77927a8ba7478b5" providerId="Windows Live" clId="Web-{0F67357D-14CE-42BB-9A82-81A764259D17}" dt="2022-06-16T03:51:30.245" v="17"/>
          <pc:sldLayoutMkLst>
            <pc:docMk/>
            <pc:sldMasterMk cId="2460954070" sldId="2147483660"/>
            <pc:sldLayoutMk cId="3479445657" sldId="2147483671"/>
          </pc:sldLayoutMkLst>
        </pc:sldLayoutChg>
      </pc:sldMasterChg>
      <pc:sldMasterChg chg="add del replId addSldLayout delSldLayout">
        <pc:chgData name="Guest User" userId="f77927a8ba7478b5" providerId="Windows Live" clId="Web-{0F67357D-14CE-42BB-9A82-81A764259D17}" dt="2022-06-16T03:50:36.025" v="12"/>
        <pc:sldMasterMkLst>
          <pc:docMk/>
          <pc:sldMasterMk cId="36769886" sldId="2147483672"/>
        </pc:sldMasterMkLst>
        <pc:sldLayoutChg chg="add del">
          <pc:chgData name="Guest User" userId="f77927a8ba7478b5" providerId="Windows Live" clId="Web-{0F67357D-14CE-42BB-9A82-81A764259D17}" dt="2022-06-16T03:50:36.025" v="12"/>
          <pc:sldLayoutMkLst>
            <pc:docMk/>
            <pc:sldMasterMk cId="36769886" sldId="2147483672"/>
            <pc:sldLayoutMk cId="2090549177" sldId="2147483673"/>
          </pc:sldLayoutMkLst>
        </pc:sldLayoutChg>
        <pc:sldLayoutChg chg="add del replId">
          <pc:chgData name="Guest User" userId="f77927a8ba7478b5" providerId="Windows Live" clId="Web-{0F67357D-14CE-42BB-9A82-81A764259D17}" dt="2022-06-16T03:50:36.025" v="12"/>
          <pc:sldLayoutMkLst>
            <pc:docMk/>
            <pc:sldMasterMk cId="36769886" sldId="2147483672"/>
            <pc:sldLayoutMk cId="2041265662" sldId="2147483674"/>
          </pc:sldLayoutMkLst>
        </pc:sldLayoutChg>
        <pc:sldLayoutChg chg="add del replId">
          <pc:chgData name="Guest User" userId="f77927a8ba7478b5" providerId="Windows Live" clId="Web-{0F67357D-14CE-42BB-9A82-81A764259D17}" dt="2022-06-16T03:50:36.025" v="12"/>
          <pc:sldLayoutMkLst>
            <pc:docMk/>
            <pc:sldMasterMk cId="36769886" sldId="2147483672"/>
            <pc:sldLayoutMk cId="1497478922" sldId="2147483675"/>
          </pc:sldLayoutMkLst>
        </pc:sldLayoutChg>
        <pc:sldLayoutChg chg="add del replId">
          <pc:chgData name="Guest User" userId="f77927a8ba7478b5" providerId="Windows Live" clId="Web-{0F67357D-14CE-42BB-9A82-81A764259D17}" dt="2022-06-16T03:50:36.025" v="12"/>
          <pc:sldLayoutMkLst>
            <pc:docMk/>
            <pc:sldMasterMk cId="36769886" sldId="2147483672"/>
            <pc:sldLayoutMk cId="3026884285" sldId="2147483676"/>
          </pc:sldLayoutMkLst>
        </pc:sldLayoutChg>
        <pc:sldLayoutChg chg="add del replId">
          <pc:chgData name="Guest User" userId="f77927a8ba7478b5" providerId="Windows Live" clId="Web-{0F67357D-14CE-42BB-9A82-81A764259D17}" dt="2022-06-16T03:50:36.025" v="12"/>
          <pc:sldLayoutMkLst>
            <pc:docMk/>
            <pc:sldMasterMk cId="36769886" sldId="2147483672"/>
            <pc:sldLayoutMk cId="3622420320" sldId="2147483677"/>
          </pc:sldLayoutMkLst>
        </pc:sldLayoutChg>
        <pc:sldLayoutChg chg="add del replId">
          <pc:chgData name="Guest User" userId="f77927a8ba7478b5" providerId="Windows Live" clId="Web-{0F67357D-14CE-42BB-9A82-81A764259D17}" dt="2022-06-16T03:50:36.025" v="12"/>
          <pc:sldLayoutMkLst>
            <pc:docMk/>
            <pc:sldMasterMk cId="36769886" sldId="2147483672"/>
            <pc:sldLayoutMk cId="4241938628" sldId="2147483678"/>
          </pc:sldLayoutMkLst>
        </pc:sldLayoutChg>
        <pc:sldLayoutChg chg="add del replId">
          <pc:chgData name="Guest User" userId="f77927a8ba7478b5" providerId="Windows Live" clId="Web-{0F67357D-14CE-42BB-9A82-81A764259D17}" dt="2022-06-16T03:50:36.025" v="12"/>
          <pc:sldLayoutMkLst>
            <pc:docMk/>
            <pc:sldMasterMk cId="36769886" sldId="2147483672"/>
            <pc:sldLayoutMk cId="62839778" sldId="2147483679"/>
          </pc:sldLayoutMkLst>
        </pc:sldLayoutChg>
        <pc:sldLayoutChg chg="add del replId">
          <pc:chgData name="Guest User" userId="f77927a8ba7478b5" providerId="Windows Live" clId="Web-{0F67357D-14CE-42BB-9A82-81A764259D17}" dt="2022-06-16T03:50:36.025" v="12"/>
          <pc:sldLayoutMkLst>
            <pc:docMk/>
            <pc:sldMasterMk cId="36769886" sldId="2147483672"/>
            <pc:sldLayoutMk cId="1528585145" sldId="2147483680"/>
          </pc:sldLayoutMkLst>
        </pc:sldLayoutChg>
        <pc:sldLayoutChg chg="add del replId">
          <pc:chgData name="Guest User" userId="f77927a8ba7478b5" providerId="Windows Live" clId="Web-{0F67357D-14CE-42BB-9A82-81A764259D17}" dt="2022-06-16T03:50:36.025" v="12"/>
          <pc:sldLayoutMkLst>
            <pc:docMk/>
            <pc:sldMasterMk cId="36769886" sldId="2147483672"/>
            <pc:sldLayoutMk cId="467883864" sldId="2147483681"/>
          </pc:sldLayoutMkLst>
        </pc:sldLayoutChg>
        <pc:sldLayoutChg chg="add del replId">
          <pc:chgData name="Guest User" userId="f77927a8ba7478b5" providerId="Windows Live" clId="Web-{0F67357D-14CE-42BB-9A82-81A764259D17}" dt="2022-06-16T03:50:36.025" v="12"/>
          <pc:sldLayoutMkLst>
            <pc:docMk/>
            <pc:sldMasterMk cId="36769886" sldId="2147483672"/>
            <pc:sldLayoutMk cId="466836671" sldId="2147483682"/>
          </pc:sldLayoutMkLst>
        </pc:sldLayoutChg>
        <pc:sldLayoutChg chg="add del replId">
          <pc:chgData name="Guest User" userId="f77927a8ba7478b5" providerId="Windows Live" clId="Web-{0F67357D-14CE-42BB-9A82-81A764259D17}" dt="2022-06-16T03:50:36.025" v="12"/>
          <pc:sldLayoutMkLst>
            <pc:docMk/>
            <pc:sldMasterMk cId="36769886" sldId="2147483672"/>
            <pc:sldLayoutMk cId="755098830" sldId="2147483683"/>
          </pc:sldLayoutMkLst>
        </pc:sldLayoutChg>
      </pc:sldMasterChg>
      <pc:sldMasterChg chg="add del addSldLayout delSldLayout">
        <pc:chgData name="Guest User" userId="f77927a8ba7478b5" providerId="Windows Live" clId="Web-{0F67357D-14CE-42BB-9A82-81A764259D17}" dt="2022-06-16T03:51:30.183" v="16"/>
        <pc:sldMasterMkLst>
          <pc:docMk/>
          <pc:sldMasterMk cId="2878539501" sldId="2147483685"/>
        </pc:sldMasterMkLst>
        <pc:sldLayoutChg chg="add del">
          <pc:chgData name="Guest User" userId="f77927a8ba7478b5" providerId="Windows Live" clId="Web-{0F67357D-14CE-42BB-9A82-81A764259D17}" dt="2022-06-16T03:51:30.183" v="16"/>
          <pc:sldLayoutMkLst>
            <pc:docMk/>
            <pc:sldMasterMk cId="2878539501" sldId="2147483685"/>
            <pc:sldLayoutMk cId="3997466578" sldId="2147483674"/>
          </pc:sldLayoutMkLst>
        </pc:sldLayoutChg>
        <pc:sldLayoutChg chg="add del">
          <pc:chgData name="Guest User" userId="f77927a8ba7478b5" providerId="Windows Live" clId="Web-{0F67357D-14CE-42BB-9A82-81A764259D17}" dt="2022-06-16T03:51:30.183" v="16"/>
          <pc:sldLayoutMkLst>
            <pc:docMk/>
            <pc:sldMasterMk cId="2878539501" sldId="2147483685"/>
            <pc:sldLayoutMk cId="765452915" sldId="2147483675"/>
          </pc:sldLayoutMkLst>
        </pc:sldLayoutChg>
        <pc:sldLayoutChg chg="add del">
          <pc:chgData name="Guest User" userId="f77927a8ba7478b5" providerId="Windows Live" clId="Web-{0F67357D-14CE-42BB-9A82-81A764259D17}" dt="2022-06-16T03:51:30.183" v="16"/>
          <pc:sldLayoutMkLst>
            <pc:docMk/>
            <pc:sldMasterMk cId="2878539501" sldId="2147483685"/>
            <pc:sldLayoutMk cId="2170266565" sldId="2147483676"/>
          </pc:sldLayoutMkLst>
        </pc:sldLayoutChg>
        <pc:sldLayoutChg chg="add del">
          <pc:chgData name="Guest User" userId="f77927a8ba7478b5" providerId="Windows Live" clId="Web-{0F67357D-14CE-42BB-9A82-81A764259D17}" dt="2022-06-16T03:51:30.183" v="16"/>
          <pc:sldLayoutMkLst>
            <pc:docMk/>
            <pc:sldMasterMk cId="2878539501" sldId="2147483685"/>
            <pc:sldLayoutMk cId="4278251306" sldId="2147483677"/>
          </pc:sldLayoutMkLst>
        </pc:sldLayoutChg>
        <pc:sldLayoutChg chg="add del">
          <pc:chgData name="Guest User" userId="f77927a8ba7478b5" providerId="Windows Live" clId="Web-{0F67357D-14CE-42BB-9A82-81A764259D17}" dt="2022-06-16T03:51:30.183" v="16"/>
          <pc:sldLayoutMkLst>
            <pc:docMk/>
            <pc:sldMasterMk cId="2878539501" sldId="2147483685"/>
            <pc:sldLayoutMk cId="3888988606" sldId="2147483678"/>
          </pc:sldLayoutMkLst>
        </pc:sldLayoutChg>
        <pc:sldLayoutChg chg="add del">
          <pc:chgData name="Guest User" userId="f77927a8ba7478b5" providerId="Windows Live" clId="Web-{0F67357D-14CE-42BB-9A82-81A764259D17}" dt="2022-06-16T03:51:30.183" v="16"/>
          <pc:sldLayoutMkLst>
            <pc:docMk/>
            <pc:sldMasterMk cId="2878539501" sldId="2147483685"/>
            <pc:sldLayoutMk cId="1874159766" sldId="2147483679"/>
          </pc:sldLayoutMkLst>
        </pc:sldLayoutChg>
        <pc:sldLayoutChg chg="add del">
          <pc:chgData name="Guest User" userId="f77927a8ba7478b5" providerId="Windows Live" clId="Web-{0F67357D-14CE-42BB-9A82-81A764259D17}" dt="2022-06-16T03:51:30.183" v="16"/>
          <pc:sldLayoutMkLst>
            <pc:docMk/>
            <pc:sldMasterMk cId="2878539501" sldId="2147483685"/>
            <pc:sldLayoutMk cId="1575250227" sldId="2147483680"/>
          </pc:sldLayoutMkLst>
        </pc:sldLayoutChg>
        <pc:sldLayoutChg chg="add del">
          <pc:chgData name="Guest User" userId="f77927a8ba7478b5" providerId="Windows Live" clId="Web-{0F67357D-14CE-42BB-9A82-81A764259D17}" dt="2022-06-16T03:51:30.183" v="16"/>
          <pc:sldLayoutMkLst>
            <pc:docMk/>
            <pc:sldMasterMk cId="2878539501" sldId="2147483685"/>
            <pc:sldLayoutMk cId="2751063846" sldId="2147483681"/>
          </pc:sldLayoutMkLst>
        </pc:sldLayoutChg>
        <pc:sldLayoutChg chg="add del">
          <pc:chgData name="Guest User" userId="f77927a8ba7478b5" providerId="Windows Live" clId="Web-{0F67357D-14CE-42BB-9A82-81A764259D17}" dt="2022-06-16T03:51:30.183" v="16"/>
          <pc:sldLayoutMkLst>
            <pc:docMk/>
            <pc:sldMasterMk cId="2878539501" sldId="2147483685"/>
            <pc:sldLayoutMk cId="4265410864" sldId="2147483682"/>
          </pc:sldLayoutMkLst>
        </pc:sldLayoutChg>
        <pc:sldLayoutChg chg="add del">
          <pc:chgData name="Guest User" userId="f77927a8ba7478b5" providerId="Windows Live" clId="Web-{0F67357D-14CE-42BB-9A82-81A764259D17}" dt="2022-06-16T03:51:30.183" v="16"/>
          <pc:sldLayoutMkLst>
            <pc:docMk/>
            <pc:sldMasterMk cId="2878539501" sldId="2147483685"/>
            <pc:sldLayoutMk cId="3511037972" sldId="2147483683"/>
          </pc:sldLayoutMkLst>
        </pc:sldLayoutChg>
        <pc:sldLayoutChg chg="add del">
          <pc:chgData name="Guest User" userId="f77927a8ba7478b5" providerId="Windows Live" clId="Web-{0F67357D-14CE-42BB-9A82-81A764259D17}" dt="2022-06-16T03:51:30.183" v="16"/>
          <pc:sldLayoutMkLst>
            <pc:docMk/>
            <pc:sldMasterMk cId="2878539501" sldId="2147483685"/>
            <pc:sldLayoutMk cId="3814576889" sldId="2147483684"/>
          </pc:sldLayoutMkLst>
        </pc:sldLayoutChg>
      </pc:sldMasterChg>
      <pc:sldMasterChg chg="add del addSldLayout delSldLayout">
        <pc:chgData name="Guest User" userId="f77927a8ba7478b5" providerId="Windows Live" clId="Web-{0F67357D-14CE-42BB-9A82-81A764259D17}" dt="2022-06-16T03:48:49.788" v="4"/>
        <pc:sldMasterMkLst>
          <pc:docMk/>
          <pc:sldMasterMk cId="2343662736" sldId="2147483724"/>
        </pc:sldMasterMkLst>
        <pc:sldLayoutChg chg="add del">
          <pc:chgData name="Guest User" userId="f77927a8ba7478b5" providerId="Windows Live" clId="Web-{0F67357D-14CE-42BB-9A82-81A764259D17}" dt="2022-06-16T03:48:49.788" v="4"/>
          <pc:sldLayoutMkLst>
            <pc:docMk/>
            <pc:sldMasterMk cId="2343662736" sldId="2147483724"/>
            <pc:sldLayoutMk cId="312293089" sldId="2147483713"/>
          </pc:sldLayoutMkLst>
        </pc:sldLayoutChg>
        <pc:sldLayoutChg chg="add del">
          <pc:chgData name="Guest User" userId="f77927a8ba7478b5" providerId="Windows Live" clId="Web-{0F67357D-14CE-42BB-9A82-81A764259D17}" dt="2022-06-16T03:48:49.788" v="4"/>
          <pc:sldLayoutMkLst>
            <pc:docMk/>
            <pc:sldMasterMk cId="2343662736" sldId="2147483724"/>
            <pc:sldLayoutMk cId="2108338597" sldId="2147483714"/>
          </pc:sldLayoutMkLst>
        </pc:sldLayoutChg>
        <pc:sldLayoutChg chg="add del">
          <pc:chgData name="Guest User" userId="f77927a8ba7478b5" providerId="Windows Live" clId="Web-{0F67357D-14CE-42BB-9A82-81A764259D17}" dt="2022-06-16T03:48:49.788" v="4"/>
          <pc:sldLayoutMkLst>
            <pc:docMk/>
            <pc:sldMasterMk cId="2343662736" sldId="2147483724"/>
            <pc:sldLayoutMk cId="3484834125" sldId="2147483715"/>
          </pc:sldLayoutMkLst>
        </pc:sldLayoutChg>
        <pc:sldLayoutChg chg="add del">
          <pc:chgData name="Guest User" userId="f77927a8ba7478b5" providerId="Windows Live" clId="Web-{0F67357D-14CE-42BB-9A82-81A764259D17}" dt="2022-06-16T03:48:49.788" v="4"/>
          <pc:sldLayoutMkLst>
            <pc:docMk/>
            <pc:sldMasterMk cId="2343662736" sldId="2147483724"/>
            <pc:sldLayoutMk cId="3015009158" sldId="2147483716"/>
          </pc:sldLayoutMkLst>
        </pc:sldLayoutChg>
        <pc:sldLayoutChg chg="add del">
          <pc:chgData name="Guest User" userId="f77927a8ba7478b5" providerId="Windows Live" clId="Web-{0F67357D-14CE-42BB-9A82-81A764259D17}" dt="2022-06-16T03:48:49.788" v="4"/>
          <pc:sldLayoutMkLst>
            <pc:docMk/>
            <pc:sldMasterMk cId="2343662736" sldId="2147483724"/>
            <pc:sldLayoutMk cId="1325132784" sldId="2147483717"/>
          </pc:sldLayoutMkLst>
        </pc:sldLayoutChg>
        <pc:sldLayoutChg chg="add del">
          <pc:chgData name="Guest User" userId="f77927a8ba7478b5" providerId="Windows Live" clId="Web-{0F67357D-14CE-42BB-9A82-81A764259D17}" dt="2022-06-16T03:48:49.788" v="4"/>
          <pc:sldLayoutMkLst>
            <pc:docMk/>
            <pc:sldMasterMk cId="2343662736" sldId="2147483724"/>
            <pc:sldLayoutMk cId="3976761349" sldId="2147483718"/>
          </pc:sldLayoutMkLst>
        </pc:sldLayoutChg>
        <pc:sldLayoutChg chg="add del">
          <pc:chgData name="Guest User" userId="f77927a8ba7478b5" providerId="Windows Live" clId="Web-{0F67357D-14CE-42BB-9A82-81A764259D17}" dt="2022-06-16T03:48:49.788" v="4"/>
          <pc:sldLayoutMkLst>
            <pc:docMk/>
            <pc:sldMasterMk cId="2343662736" sldId="2147483724"/>
            <pc:sldLayoutMk cId="4171643894" sldId="2147483719"/>
          </pc:sldLayoutMkLst>
        </pc:sldLayoutChg>
        <pc:sldLayoutChg chg="add del">
          <pc:chgData name="Guest User" userId="f77927a8ba7478b5" providerId="Windows Live" clId="Web-{0F67357D-14CE-42BB-9A82-81A764259D17}" dt="2022-06-16T03:48:49.788" v="4"/>
          <pc:sldLayoutMkLst>
            <pc:docMk/>
            <pc:sldMasterMk cId="2343662736" sldId="2147483724"/>
            <pc:sldLayoutMk cId="2749493694" sldId="2147483720"/>
          </pc:sldLayoutMkLst>
        </pc:sldLayoutChg>
        <pc:sldLayoutChg chg="add del">
          <pc:chgData name="Guest User" userId="f77927a8ba7478b5" providerId="Windows Live" clId="Web-{0F67357D-14CE-42BB-9A82-81A764259D17}" dt="2022-06-16T03:48:49.788" v="4"/>
          <pc:sldLayoutMkLst>
            <pc:docMk/>
            <pc:sldMasterMk cId="2343662736" sldId="2147483724"/>
            <pc:sldLayoutMk cId="4161610252" sldId="2147483721"/>
          </pc:sldLayoutMkLst>
        </pc:sldLayoutChg>
        <pc:sldLayoutChg chg="add del">
          <pc:chgData name="Guest User" userId="f77927a8ba7478b5" providerId="Windows Live" clId="Web-{0F67357D-14CE-42BB-9A82-81A764259D17}" dt="2022-06-16T03:48:49.788" v="4"/>
          <pc:sldLayoutMkLst>
            <pc:docMk/>
            <pc:sldMasterMk cId="2343662736" sldId="2147483724"/>
            <pc:sldLayoutMk cId="174147765" sldId="2147483722"/>
          </pc:sldLayoutMkLst>
        </pc:sldLayoutChg>
        <pc:sldLayoutChg chg="add del">
          <pc:chgData name="Guest User" userId="f77927a8ba7478b5" providerId="Windows Live" clId="Web-{0F67357D-14CE-42BB-9A82-81A764259D17}" dt="2022-06-16T03:48:49.788" v="4"/>
          <pc:sldLayoutMkLst>
            <pc:docMk/>
            <pc:sldMasterMk cId="2343662736" sldId="2147483724"/>
            <pc:sldLayoutMk cId="3869030367" sldId="2147483723"/>
          </pc:sldLayoutMkLst>
        </pc:sldLayoutChg>
      </pc:sldMasterChg>
      <pc:sldMasterChg chg="add del addSldLayout delSldLayout">
        <pc:chgData name="Guest User" userId="f77927a8ba7478b5" providerId="Windows Live" clId="Web-{0F67357D-14CE-42BB-9A82-81A764259D17}" dt="2022-06-16T03:48:56.663" v="6"/>
        <pc:sldMasterMkLst>
          <pc:docMk/>
          <pc:sldMasterMk cId="2581371073" sldId="2147483737"/>
        </pc:sldMasterMkLst>
        <pc:sldLayoutChg chg="add del">
          <pc:chgData name="Guest User" userId="f77927a8ba7478b5" providerId="Windows Live" clId="Web-{0F67357D-14CE-42BB-9A82-81A764259D17}" dt="2022-06-16T03:48:56.663" v="6"/>
          <pc:sldLayoutMkLst>
            <pc:docMk/>
            <pc:sldMasterMk cId="2581371073" sldId="2147483737"/>
            <pc:sldLayoutMk cId="4268084862" sldId="2147483726"/>
          </pc:sldLayoutMkLst>
        </pc:sldLayoutChg>
        <pc:sldLayoutChg chg="add del">
          <pc:chgData name="Guest User" userId="f77927a8ba7478b5" providerId="Windows Live" clId="Web-{0F67357D-14CE-42BB-9A82-81A764259D17}" dt="2022-06-16T03:48:56.663" v="6"/>
          <pc:sldLayoutMkLst>
            <pc:docMk/>
            <pc:sldMasterMk cId="2581371073" sldId="2147483737"/>
            <pc:sldLayoutMk cId="1140887215" sldId="2147483727"/>
          </pc:sldLayoutMkLst>
        </pc:sldLayoutChg>
        <pc:sldLayoutChg chg="add del">
          <pc:chgData name="Guest User" userId="f77927a8ba7478b5" providerId="Windows Live" clId="Web-{0F67357D-14CE-42BB-9A82-81A764259D17}" dt="2022-06-16T03:48:56.663" v="6"/>
          <pc:sldLayoutMkLst>
            <pc:docMk/>
            <pc:sldMasterMk cId="2581371073" sldId="2147483737"/>
            <pc:sldLayoutMk cId="1548152674" sldId="2147483728"/>
          </pc:sldLayoutMkLst>
        </pc:sldLayoutChg>
        <pc:sldLayoutChg chg="add del">
          <pc:chgData name="Guest User" userId="f77927a8ba7478b5" providerId="Windows Live" clId="Web-{0F67357D-14CE-42BB-9A82-81A764259D17}" dt="2022-06-16T03:48:56.663" v="6"/>
          <pc:sldLayoutMkLst>
            <pc:docMk/>
            <pc:sldMasterMk cId="2581371073" sldId="2147483737"/>
            <pc:sldLayoutMk cId="2998935642" sldId="2147483729"/>
          </pc:sldLayoutMkLst>
        </pc:sldLayoutChg>
        <pc:sldLayoutChg chg="add del">
          <pc:chgData name="Guest User" userId="f77927a8ba7478b5" providerId="Windows Live" clId="Web-{0F67357D-14CE-42BB-9A82-81A764259D17}" dt="2022-06-16T03:48:56.663" v="6"/>
          <pc:sldLayoutMkLst>
            <pc:docMk/>
            <pc:sldMasterMk cId="2581371073" sldId="2147483737"/>
            <pc:sldLayoutMk cId="4221753611" sldId="2147483730"/>
          </pc:sldLayoutMkLst>
        </pc:sldLayoutChg>
        <pc:sldLayoutChg chg="add del">
          <pc:chgData name="Guest User" userId="f77927a8ba7478b5" providerId="Windows Live" clId="Web-{0F67357D-14CE-42BB-9A82-81A764259D17}" dt="2022-06-16T03:48:56.663" v="6"/>
          <pc:sldLayoutMkLst>
            <pc:docMk/>
            <pc:sldMasterMk cId="2581371073" sldId="2147483737"/>
            <pc:sldLayoutMk cId="603070658" sldId="2147483731"/>
          </pc:sldLayoutMkLst>
        </pc:sldLayoutChg>
        <pc:sldLayoutChg chg="add del">
          <pc:chgData name="Guest User" userId="f77927a8ba7478b5" providerId="Windows Live" clId="Web-{0F67357D-14CE-42BB-9A82-81A764259D17}" dt="2022-06-16T03:48:56.663" v="6"/>
          <pc:sldLayoutMkLst>
            <pc:docMk/>
            <pc:sldMasterMk cId="2581371073" sldId="2147483737"/>
            <pc:sldLayoutMk cId="281655033" sldId="2147483732"/>
          </pc:sldLayoutMkLst>
        </pc:sldLayoutChg>
        <pc:sldLayoutChg chg="add del">
          <pc:chgData name="Guest User" userId="f77927a8ba7478b5" providerId="Windows Live" clId="Web-{0F67357D-14CE-42BB-9A82-81A764259D17}" dt="2022-06-16T03:48:56.663" v="6"/>
          <pc:sldLayoutMkLst>
            <pc:docMk/>
            <pc:sldMasterMk cId="2581371073" sldId="2147483737"/>
            <pc:sldLayoutMk cId="2034708008" sldId="2147483733"/>
          </pc:sldLayoutMkLst>
        </pc:sldLayoutChg>
        <pc:sldLayoutChg chg="add del">
          <pc:chgData name="Guest User" userId="f77927a8ba7478b5" providerId="Windows Live" clId="Web-{0F67357D-14CE-42BB-9A82-81A764259D17}" dt="2022-06-16T03:48:56.663" v="6"/>
          <pc:sldLayoutMkLst>
            <pc:docMk/>
            <pc:sldMasterMk cId="2581371073" sldId="2147483737"/>
            <pc:sldLayoutMk cId="1604013926" sldId="2147483734"/>
          </pc:sldLayoutMkLst>
        </pc:sldLayoutChg>
        <pc:sldLayoutChg chg="add del">
          <pc:chgData name="Guest User" userId="f77927a8ba7478b5" providerId="Windows Live" clId="Web-{0F67357D-14CE-42BB-9A82-81A764259D17}" dt="2022-06-16T03:48:56.663" v="6"/>
          <pc:sldLayoutMkLst>
            <pc:docMk/>
            <pc:sldMasterMk cId="2581371073" sldId="2147483737"/>
            <pc:sldLayoutMk cId="4134782563" sldId="2147483735"/>
          </pc:sldLayoutMkLst>
        </pc:sldLayoutChg>
        <pc:sldLayoutChg chg="add del">
          <pc:chgData name="Guest User" userId="f77927a8ba7478b5" providerId="Windows Live" clId="Web-{0F67357D-14CE-42BB-9A82-81A764259D17}" dt="2022-06-16T03:48:56.663" v="6"/>
          <pc:sldLayoutMkLst>
            <pc:docMk/>
            <pc:sldMasterMk cId="2581371073" sldId="2147483737"/>
            <pc:sldLayoutMk cId="4289944056" sldId="2147483736"/>
          </pc:sldLayoutMkLst>
        </pc:sldLayoutChg>
      </pc:sldMasterChg>
      <pc:sldMasterChg chg="add del addSldLayout delSldLayout">
        <pc:chgData name="Guest User" userId="f77927a8ba7478b5" providerId="Windows Live" clId="Web-{0F67357D-14CE-42BB-9A82-81A764259D17}" dt="2022-06-16T03:50:30.478" v="8"/>
        <pc:sldMasterMkLst>
          <pc:docMk/>
          <pc:sldMasterMk cId="1994701415" sldId="2147483750"/>
        </pc:sldMasterMkLst>
        <pc:sldLayoutChg chg="add del">
          <pc:chgData name="Guest User" userId="f77927a8ba7478b5" providerId="Windows Live" clId="Web-{0F67357D-14CE-42BB-9A82-81A764259D17}" dt="2022-06-16T03:50:30.478" v="8"/>
          <pc:sldLayoutMkLst>
            <pc:docMk/>
            <pc:sldMasterMk cId="1994701415" sldId="2147483750"/>
            <pc:sldLayoutMk cId="3993689574" sldId="2147483739"/>
          </pc:sldLayoutMkLst>
        </pc:sldLayoutChg>
        <pc:sldLayoutChg chg="add del">
          <pc:chgData name="Guest User" userId="f77927a8ba7478b5" providerId="Windows Live" clId="Web-{0F67357D-14CE-42BB-9A82-81A764259D17}" dt="2022-06-16T03:50:30.478" v="8"/>
          <pc:sldLayoutMkLst>
            <pc:docMk/>
            <pc:sldMasterMk cId="1994701415" sldId="2147483750"/>
            <pc:sldLayoutMk cId="540678157" sldId="2147483740"/>
          </pc:sldLayoutMkLst>
        </pc:sldLayoutChg>
        <pc:sldLayoutChg chg="add del">
          <pc:chgData name="Guest User" userId="f77927a8ba7478b5" providerId="Windows Live" clId="Web-{0F67357D-14CE-42BB-9A82-81A764259D17}" dt="2022-06-16T03:50:30.478" v="8"/>
          <pc:sldLayoutMkLst>
            <pc:docMk/>
            <pc:sldMasterMk cId="1994701415" sldId="2147483750"/>
            <pc:sldLayoutMk cId="1574837145" sldId="2147483741"/>
          </pc:sldLayoutMkLst>
        </pc:sldLayoutChg>
        <pc:sldLayoutChg chg="add del">
          <pc:chgData name="Guest User" userId="f77927a8ba7478b5" providerId="Windows Live" clId="Web-{0F67357D-14CE-42BB-9A82-81A764259D17}" dt="2022-06-16T03:50:30.478" v="8"/>
          <pc:sldLayoutMkLst>
            <pc:docMk/>
            <pc:sldMasterMk cId="1994701415" sldId="2147483750"/>
            <pc:sldLayoutMk cId="2210787522" sldId="2147483742"/>
          </pc:sldLayoutMkLst>
        </pc:sldLayoutChg>
        <pc:sldLayoutChg chg="add del">
          <pc:chgData name="Guest User" userId="f77927a8ba7478b5" providerId="Windows Live" clId="Web-{0F67357D-14CE-42BB-9A82-81A764259D17}" dt="2022-06-16T03:50:30.478" v="8"/>
          <pc:sldLayoutMkLst>
            <pc:docMk/>
            <pc:sldMasterMk cId="1994701415" sldId="2147483750"/>
            <pc:sldLayoutMk cId="1285710237" sldId="2147483743"/>
          </pc:sldLayoutMkLst>
        </pc:sldLayoutChg>
        <pc:sldLayoutChg chg="add del">
          <pc:chgData name="Guest User" userId="f77927a8ba7478b5" providerId="Windows Live" clId="Web-{0F67357D-14CE-42BB-9A82-81A764259D17}" dt="2022-06-16T03:50:30.478" v="8"/>
          <pc:sldLayoutMkLst>
            <pc:docMk/>
            <pc:sldMasterMk cId="1994701415" sldId="2147483750"/>
            <pc:sldLayoutMk cId="312797916" sldId="2147483744"/>
          </pc:sldLayoutMkLst>
        </pc:sldLayoutChg>
        <pc:sldLayoutChg chg="add del">
          <pc:chgData name="Guest User" userId="f77927a8ba7478b5" providerId="Windows Live" clId="Web-{0F67357D-14CE-42BB-9A82-81A764259D17}" dt="2022-06-16T03:50:30.478" v="8"/>
          <pc:sldLayoutMkLst>
            <pc:docMk/>
            <pc:sldMasterMk cId="1994701415" sldId="2147483750"/>
            <pc:sldLayoutMk cId="1840355036" sldId="2147483745"/>
          </pc:sldLayoutMkLst>
        </pc:sldLayoutChg>
        <pc:sldLayoutChg chg="add del">
          <pc:chgData name="Guest User" userId="f77927a8ba7478b5" providerId="Windows Live" clId="Web-{0F67357D-14CE-42BB-9A82-81A764259D17}" dt="2022-06-16T03:50:30.478" v="8"/>
          <pc:sldLayoutMkLst>
            <pc:docMk/>
            <pc:sldMasterMk cId="1994701415" sldId="2147483750"/>
            <pc:sldLayoutMk cId="1220247687" sldId="2147483746"/>
          </pc:sldLayoutMkLst>
        </pc:sldLayoutChg>
        <pc:sldLayoutChg chg="add del">
          <pc:chgData name="Guest User" userId="f77927a8ba7478b5" providerId="Windows Live" clId="Web-{0F67357D-14CE-42BB-9A82-81A764259D17}" dt="2022-06-16T03:50:30.478" v="8"/>
          <pc:sldLayoutMkLst>
            <pc:docMk/>
            <pc:sldMasterMk cId="1994701415" sldId="2147483750"/>
            <pc:sldLayoutMk cId="1801948000" sldId="2147483747"/>
          </pc:sldLayoutMkLst>
        </pc:sldLayoutChg>
        <pc:sldLayoutChg chg="add del">
          <pc:chgData name="Guest User" userId="f77927a8ba7478b5" providerId="Windows Live" clId="Web-{0F67357D-14CE-42BB-9A82-81A764259D17}" dt="2022-06-16T03:50:30.478" v="8"/>
          <pc:sldLayoutMkLst>
            <pc:docMk/>
            <pc:sldMasterMk cId="1994701415" sldId="2147483750"/>
            <pc:sldLayoutMk cId="4095025270" sldId="2147483748"/>
          </pc:sldLayoutMkLst>
        </pc:sldLayoutChg>
        <pc:sldLayoutChg chg="add del">
          <pc:chgData name="Guest User" userId="f77927a8ba7478b5" providerId="Windows Live" clId="Web-{0F67357D-14CE-42BB-9A82-81A764259D17}" dt="2022-06-16T03:50:30.478" v="8"/>
          <pc:sldLayoutMkLst>
            <pc:docMk/>
            <pc:sldMasterMk cId="1994701415" sldId="2147483750"/>
            <pc:sldLayoutMk cId="435286016" sldId="2147483749"/>
          </pc:sldLayoutMkLst>
        </pc:sldLayoutChg>
      </pc:sldMasterChg>
      <pc:sldMasterChg chg="add addSldLayout">
        <pc:chgData name="Guest User" userId="f77927a8ba7478b5" providerId="Windows Live" clId="Web-{0F67357D-14CE-42BB-9A82-81A764259D17}" dt="2022-06-16T03:51:30.245" v="17"/>
        <pc:sldMasterMkLst>
          <pc:docMk/>
          <pc:sldMasterMk cId="2453702639" sldId="2147483763"/>
        </pc:sldMasterMkLst>
        <pc:sldLayoutChg chg="add">
          <pc:chgData name="Guest User" userId="f77927a8ba7478b5" providerId="Windows Live" clId="Web-{0F67357D-14CE-42BB-9A82-81A764259D17}" dt="2022-06-16T03:51:30.245" v="17"/>
          <pc:sldLayoutMkLst>
            <pc:docMk/>
            <pc:sldMasterMk cId="2453702639" sldId="2147483763"/>
            <pc:sldLayoutMk cId="116061324" sldId="2147483752"/>
          </pc:sldLayoutMkLst>
        </pc:sldLayoutChg>
        <pc:sldLayoutChg chg="add">
          <pc:chgData name="Guest User" userId="f77927a8ba7478b5" providerId="Windows Live" clId="Web-{0F67357D-14CE-42BB-9A82-81A764259D17}" dt="2022-06-16T03:51:30.245" v="17"/>
          <pc:sldLayoutMkLst>
            <pc:docMk/>
            <pc:sldMasterMk cId="2453702639" sldId="2147483763"/>
            <pc:sldLayoutMk cId="3721460684" sldId="2147483753"/>
          </pc:sldLayoutMkLst>
        </pc:sldLayoutChg>
        <pc:sldLayoutChg chg="add">
          <pc:chgData name="Guest User" userId="f77927a8ba7478b5" providerId="Windows Live" clId="Web-{0F67357D-14CE-42BB-9A82-81A764259D17}" dt="2022-06-16T03:51:30.245" v="17"/>
          <pc:sldLayoutMkLst>
            <pc:docMk/>
            <pc:sldMasterMk cId="2453702639" sldId="2147483763"/>
            <pc:sldLayoutMk cId="3057346672" sldId="2147483754"/>
          </pc:sldLayoutMkLst>
        </pc:sldLayoutChg>
        <pc:sldLayoutChg chg="add">
          <pc:chgData name="Guest User" userId="f77927a8ba7478b5" providerId="Windows Live" clId="Web-{0F67357D-14CE-42BB-9A82-81A764259D17}" dt="2022-06-16T03:51:30.245" v="17"/>
          <pc:sldLayoutMkLst>
            <pc:docMk/>
            <pc:sldMasterMk cId="2453702639" sldId="2147483763"/>
            <pc:sldLayoutMk cId="1238965236" sldId="2147483755"/>
          </pc:sldLayoutMkLst>
        </pc:sldLayoutChg>
        <pc:sldLayoutChg chg="add">
          <pc:chgData name="Guest User" userId="f77927a8ba7478b5" providerId="Windows Live" clId="Web-{0F67357D-14CE-42BB-9A82-81A764259D17}" dt="2022-06-16T03:51:30.245" v="17"/>
          <pc:sldLayoutMkLst>
            <pc:docMk/>
            <pc:sldMasterMk cId="2453702639" sldId="2147483763"/>
            <pc:sldLayoutMk cId="4016224322" sldId="2147483756"/>
          </pc:sldLayoutMkLst>
        </pc:sldLayoutChg>
        <pc:sldLayoutChg chg="add">
          <pc:chgData name="Guest User" userId="f77927a8ba7478b5" providerId="Windows Live" clId="Web-{0F67357D-14CE-42BB-9A82-81A764259D17}" dt="2022-06-16T03:51:30.245" v="17"/>
          <pc:sldLayoutMkLst>
            <pc:docMk/>
            <pc:sldMasterMk cId="2453702639" sldId="2147483763"/>
            <pc:sldLayoutMk cId="302534085" sldId="2147483757"/>
          </pc:sldLayoutMkLst>
        </pc:sldLayoutChg>
        <pc:sldLayoutChg chg="add">
          <pc:chgData name="Guest User" userId="f77927a8ba7478b5" providerId="Windows Live" clId="Web-{0F67357D-14CE-42BB-9A82-81A764259D17}" dt="2022-06-16T03:51:30.245" v="17"/>
          <pc:sldLayoutMkLst>
            <pc:docMk/>
            <pc:sldMasterMk cId="2453702639" sldId="2147483763"/>
            <pc:sldLayoutMk cId="3011812774" sldId="2147483758"/>
          </pc:sldLayoutMkLst>
        </pc:sldLayoutChg>
        <pc:sldLayoutChg chg="add">
          <pc:chgData name="Guest User" userId="f77927a8ba7478b5" providerId="Windows Live" clId="Web-{0F67357D-14CE-42BB-9A82-81A764259D17}" dt="2022-06-16T03:51:30.245" v="17"/>
          <pc:sldLayoutMkLst>
            <pc:docMk/>
            <pc:sldMasterMk cId="2453702639" sldId="2147483763"/>
            <pc:sldLayoutMk cId="3108863644" sldId="2147483759"/>
          </pc:sldLayoutMkLst>
        </pc:sldLayoutChg>
        <pc:sldLayoutChg chg="add">
          <pc:chgData name="Guest User" userId="f77927a8ba7478b5" providerId="Windows Live" clId="Web-{0F67357D-14CE-42BB-9A82-81A764259D17}" dt="2022-06-16T03:51:30.245" v="17"/>
          <pc:sldLayoutMkLst>
            <pc:docMk/>
            <pc:sldMasterMk cId="2453702639" sldId="2147483763"/>
            <pc:sldLayoutMk cId="262558467" sldId="2147483760"/>
          </pc:sldLayoutMkLst>
        </pc:sldLayoutChg>
        <pc:sldLayoutChg chg="add">
          <pc:chgData name="Guest User" userId="f77927a8ba7478b5" providerId="Windows Live" clId="Web-{0F67357D-14CE-42BB-9A82-81A764259D17}" dt="2022-06-16T03:51:30.245" v="17"/>
          <pc:sldLayoutMkLst>
            <pc:docMk/>
            <pc:sldMasterMk cId="2453702639" sldId="2147483763"/>
            <pc:sldLayoutMk cId="4275037448" sldId="2147483761"/>
          </pc:sldLayoutMkLst>
        </pc:sldLayoutChg>
        <pc:sldLayoutChg chg="add">
          <pc:chgData name="Guest User" userId="f77927a8ba7478b5" providerId="Windows Live" clId="Web-{0F67357D-14CE-42BB-9A82-81A764259D17}" dt="2022-06-16T03:51:30.245" v="17"/>
          <pc:sldLayoutMkLst>
            <pc:docMk/>
            <pc:sldMasterMk cId="2453702639" sldId="2147483763"/>
            <pc:sldLayoutMk cId="1378237554" sldId="2147483762"/>
          </pc:sldLayoutMkLst>
        </pc:sldLayoutChg>
      </pc:sldMasterChg>
    </pc:docChg>
  </pc:docChgLst>
  <pc:docChgLst>
    <pc:chgData name="Guest User" userId="f77927a8ba7478b5" providerId="Windows Live" clId="Web-{4A384B17-A2F6-4430-9E35-4CCC949BC952}"/>
    <pc:docChg chg="addSld delSld modSld">
      <pc:chgData name="Guest User" userId="f77927a8ba7478b5" providerId="Windows Live" clId="Web-{4A384B17-A2F6-4430-9E35-4CCC949BC952}" dt="2022-07-14T05:53:45.401" v="81" actId="20577"/>
      <pc:docMkLst>
        <pc:docMk/>
      </pc:docMkLst>
      <pc:sldChg chg="modSp">
        <pc:chgData name="Guest User" userId="f77927a8ba7478b5" providerId="Windows Live" clId="Web-{4A384B17-A2F6-4430-9E35-4CCC949BC952}" dt="2022-07-14T05:43:18.158" v="15" actId="20577"/>
        <pc:sldMkLst>
          <pc:docMk/>
          <pc:sldMk cId="2868710785" sldId="257"/>
        </pc:sldMkLst>
        <pc:spChg chg="mod">
          <ac:chgData name="Guest User" userId="f77927a8ba7478b5" providerId="Windows Live" clId="Web-{4A384B17-A2F6-4430-9E35-4CCC949BC952}" dt="2022-07-14T05:43:18.158" v="15" actId="20577"/>
          <ac:spMkLst>
            <pc:docMk/>
            <pc:sldMk cId="2868710785" sldId="257"/>
            <ac:spMk id="3" creationId="{47D1CFEE-2FB6-F81A-D0EE-CFA576C88934}"/>
          </ac:spMkLst>
        </pc:spChg>
      </pc:sldChg>
      <pc:sldChg chg="modSp">
        <pc:chgData name="Guest User" userId="f77927a8ba7478b5" providerId="Windows Live" clId="Web-{4A384B17-A2F6-4430-9E35-4CCC949BC952}" dt="2022-07-14T05:44:10.160" v="18" actId="20577"/>
        <pc:sldMkLst>
          <pc:docMk/>
          <pc:sldMk cId="1539476425" sldId="262"/>
        </pc:sldMkLst>
        <pc:spChg chg="mod">
          <ac:chgData name="Guest User" userId="f77927a8ba7478b5" providerId="Windows Live" clId="Web-{4A384B17-A2F6-4430-9E35-4CCC949BC952}" dt="2022-07-14T05:44:10.160" v="18" actId="20577"/>
          <ac:spMkLst>
            <pc:docMk/>
            <pc:sldMk cId="1539476425" sldId="262"/>
            <ac:spMk id="3" creationId="{81794813-A47F-E13D-5D2D-C20468FD7BDA}"/>
          </ac:spMkLst>
        </pc:spChg>
      </pc:sldChg>
      <pc:sldChg chg="del">
        <pc:chgData name="Guest User" userId="f77927a8ba7478b5" providerId="Windows Live" clId="Web-{4A384B17-A2F6-4430-9E35-4CCC949BC952}" dt="2022-07-14T05:50:49.674" v="19"/>
        <pc:sldMkLst>
          <pc:docMk/>
          <pc:sldMk cId="2307043938" sldId="273"/>
        </pc:sldMkLst>
      </pc:sldChg>
      <pc:sldChg chg="modSp">
        <pc:chgData name="Guest User" userId="f77927a8ba7478b5" providerId="Windows Live" clId="Web-{4A384B17-A2F6-4430-9E35-4CCC949BC952}" dt="2022-07-14T05:43:00.204" v="7" actId="20577"/>
        <pc:sldMkLst>
          <pc:docMk/>
          <pc:sldMk cId="3750934102" sldId="294"/>
        </pc:sldMkLst>
        <pc:spChg chg="mod">
          <ac:chgData name="Guest User" userId="f77927a8ba7478b5" providerId="Windows Live" clId="Web-{4A384B17-A2F6-4430-9E35-4CCC949BC952}" dt="2022-07-14T05:43:00.204" v="7" actId="20577"/>
          <ac:spMkLst>
            <pc:docMk/>
            <pc:sldMk cId="3750934102" sldId="294"/>
            <ac:spMk id="3" creationId="{69CFE488-5D05-6FCF-2849-1718B5C3271E}"/>
          </ac:spMkLst>
        </pc:spChg>
      </pc:sldChg>
      <pc:sldChg chg="addSp delSp modSp new mod setBg">
        <pc:chgData name="Guest User" userId="f77927a8ba7478b5" providerId="Windows Live" clId="Web-{4A384B17-A2F6-4430-9E35-4CCC949BC952}" dt="2022-07-14T05:53:45.401" v="81" actId="20577"/>
        <pc:sldMkLst>
          <pc:docMk/>
          <pc:sldMk cId="653720954" sldId="308"/>
        </pc:sldMkLst>
        <pc:spChg chg="add del mod">
          <ac:chgData name="Guest User" userId="f77927a8ba7478b5" providerId="Windows Live" clId="Web-{4A384B17-A2F6-4430-9E35-4CCC949BC952}" dt="2022-07-14T05:52:20.021" v="45"/>
          <ac:spMkLst>
            <pc:docMk/>
            <pc:sldMk cId="653720954" sldId="308"/>
            <ac:spMk id="3" creationId="{09590F18-2B89-EA5F-EEAB-313998BBDCAD}"/>
          </ac:spMkLst>
        </pc:spChg>
        <pc:spChg chg="add mod">
          <ac:chgData name="Guest User" userId="f77927a8ba7478b5" providerId="Windows Live" clId="Web-{4A384B17-A2F6-4430-9E35-4CCC949BC952}" dt="2022-07-14T05:53:45.401" v="81" actId="20577"/>
          <ac:spMkLst>
            <pc:docMk/>
            <pc:sldMk cId="653720954" sldId="308"/>
            <ac:spMk id="3" creationId="{1B00E80B-ED50-3D66-15AF-C1777FED21E0}"/>
          </ac:spMkLst>
        </pc:spChg>
        <pc:spChg chg="add mod">
          <ac:chgData name="Guest User" userId="f77927a8ba7478b5" providerId="Windows Live" clId="Web-{4A384B17-A2F6-4430-9E35-4CCC949BC952}" dt="2022-07-14T05:52:36.537" v="50" actId="20577"/>
          <ac:spMkLst>
            <pc:docMk/>
            <pc:sldMk cId="653720954" sldId="308"/>
            <ac:spMk id="4" creationId="{79A06015-F74D-5024-57A5-B92C41CC88E8}"/>
          </ac:spMkLst>
        </pc:spChg>
        <pc:spChg chg="add">
          <ac:chgData name="Guest User" userId="f77927a8ba7478b5" providerId="Windows Live" clId="Web-{4A384B17-A2F6-4430-9E35-4CCC949BC952}" dt="2022-07-14T05:52:23.943" v="46"/>
          <ac:spMkLst>
            <pc:docMk/>
            <pc:sldMk cId="653720954" sldId="308"/>
            <ac:spMk id="7" creationId="{AB8C311F-7253-4AED-9701-7FC0708C41C7}"/>
          </ac:spMkLst>
        </pc:spChg>
        <pc:spChg chg="add">
          <ac:chgData name="Guest User" userId="f77927a8ba7478b5" providerId="Windows Live" clId="Web-{4A384B17-A2F6-4430-9E35-4CCC949BC952}" dt="2022-07-14T05:52:23.943" v="46"/>
          <ac:spMkLst>
            <pc:docMk/>
            <pc:sldMk cId="653720954" sldId="308"/>
            <ac:spMk id="9" creationId="{E2384209-CB15-4CDF-9D31-C44FD9A3F20D}"/>
          </ac:spMkLst>
        </pc:spChg>
        <pc:spChg chg="add">
          <ac:chgData name="Guest User" userId="f77927a8ba7478b5" providerId="Windows Live" clId="Web-{4A384B17-A2F6-4430-9E35-4CCC949BC952}" dt="2022-07-14T05:52:23.943" v="46"/>
          <ac:spMkLst>
            <pc:docMk/>
            <pc:sldMk cId="653720954" sldId="308"/>
            <ac:spMk id="11" creationId="{2633B3B5-CC90-43F0-8714-D31D1F3F0209}"/>
          </ac:spMkLst>
        </pc:spChg>
        <pc:spChg chg="add">
          <ac:chgData name="Guest User" userId="f77927a8ba7478b5" providerId="Windows Live" clId="Web-{4A384B17-A2F6-4430-9E35-4CCC949BC952}" dt="2022-07-14T05:52:23.943" v="46"/>
          <ac:spMkLst>
            <pc:docMk/>
            <pc:sldMk cId="653720954" sldId="308"/>
            <ac:spMk id="13" creationId="{A8D57A06-A426-446D-B02C-A2DC6B62E45E}"/>
          </ac:spMkLst>
        </pc:spChg>
        <pc:picChg chg="add mod">
          <ac:chgData name="Guest User" userId="f77927a8ba7478b5" providerId="Windows Live" clId="Web-{4A384B17-A2F6-4430-9E35-4CCC949BC952}" dt="2022-07-14T05:52:58.587" v="51" actId="1076"/>
          <ac:picMkLst>
            <pc:docMk/>
            <pc:sldMk cId="653720954" sldId="308"/>
            <ac:picMk id="2" creationId="{60672B74-03B3-7A71-9642-23E007E39940}"/>
          </ac:picMkLst>
        </pc:picChg>
      </pc:sldChg>
    </pc:docChg>
  </pc:docChgLst>
  <pc:docChgLst>
    <pc:chgData name="Guest User" userId="f77927a8ba7478b5" providerId="Windows Live" clId="Web-{C1A2A0C2-F4B9-4250-9EED-D09A7CB88251}"/>
    <pc:docChg chg="modSld">
      <pc:chgData name="Guest User" userId="f77927a8ba7478b5" providerId="Windows Live" clId="Web-{C1A2A0C2-F4B9-4250-9EED-D09A7CB88251}" dt="2022-07-14T07:26:10.461" v="0" actId="20577"/>
      <pc:docMkLst>
        <pc:docMk/>
      </pc:docMkLst>
      <pc:sldChg chg="modSp">
        <pc:chgData name="Guest User" userId="f77927a8ba7478b5" providerId="Windows Live" clId="Web-{C1A2A0C2-F4B9-4250-9EED-D09A7CB88251}" dt="2022-07-14T07:26:10.461" v="0" actId="20577"/>
        <pc:sldMkLst>
          <pc:docMk/>
          <pc:sldMk cId="3719405147" sldId="293"/>
        </pc:sldMkLst>
        <pc:spChg chg="mod">
          <ac:chgData name="Guest User" userId="f77927a8ba7478b5" providerId="Windows Live" clId="Web-{C1A2A0C2-F4B9-4250-9EED-D09A7CB88251}" dt="2022-07-14T07:26:10.461" v="0" actId="20577"/>
          <ac:spMkLst>
            <pc:docMk/>
            <pc:sldMk cId="3719405147" sldId="293"/>
            <ac:spMk id="2" creationId="{EF1928A1-DB95-B60E-E7AB-2299660DB047}"/>
          </ac:spMkLst>
        </pc:spChg>
      </pc:sldChg>
    </pc:docChg>
  </pc:docChgLst>
  <pc:docChgLst>
    <pc:chgData name="Guest User" userId="f77927a8ba7478b5" providerId="Windows Live" clId="Web-{A8BCCCFF-745F-47FD-8359-93EDCDDECBEA}"/>
    <pc:docChg chg="addSld delSld modSld sldOrd">
      <pc:chgData name="Guest User" userId="f77927a8ba7478b5" providerId="Windows Live" clId="Web-{A8BCCCFF-745F-47FD-8359-93EDCDDECBEA}" dt="2022-07-13T13:43:09.237" v="312" actId="1076"/>
      <pc:docMkLst>
        <pc:docMk/>
      </pc:docMkLst>
      <pc:sldChg chg="modSp">
        <pc:chgData name="Guest User" userId="f77927a8ba7478b5" providerId="Windows Live" clId="Web-{A8BCCCFF-745F-47FD-8359-93EDCDDECBEA}" dt="2022-07-13T13:41:16.015" v="306" actId="1076"/>
        <pc:sldMkLst>
          <pc:docMk/>
          <pc:sldMk cId="222457060" sldId="264"/>
        </pc:sldMkLst>
        <pc:spChg chg="mod">
          <ac:chgData name="Guest User" userId="f77927a8ba7478b5" providerId="Windows Live" clId="Web-{A8BCCCFF-745F-47FD-8359-93EDCDDECBEA}" dt="2022-07-13T13:41:16.015" v="306" actId="1076"/>
          <ac:spMkLst>
            <pc:docMk/>
            <pc:sldMk cId="222457060" sldId="264"/>
            <ac:spMk id="2" creationId="{92DA2B4D-F425-2CAC-8BB3-06720B159FF0}"/>
          </ac:spMkLst>
        </pc:spChg>
      </pc:sldChg>
      <pc:sldChg chg="modSp">
        <pc:chgData name="Guest User" userId="f77927a8ba7478b5" providerId="Windows Live" clId="Web-{A8BCCCFF-745F-47FD-8359-93EDCDDECBEA}" dt="2022-07-13T13:27:40.550" v="194" actId="1076"/>
        <pc:sldMkLst>
          <pc:docMk/>
          <pc:sldMk cId="381870075" sldId="267"/>
        </pc:sldMkLst>
        <pc:spChg chg="mod">
          <ac:chgData name="Guest User" userId="f77927a8ba7478b5" providerId="Windows Live" clId="Web-{A8BCCCFF-745F-47FD-8359-93EDCDDECBEA}" dt="2022-07-13T13:27:40.550" v="194" actId="1076"/>
          <ac:spMkLst>
            <pc:docMk/>
            <pc:sldMk cId="381870075" sldId="267"/>
            <ac:spMk id="3" creationId="{93E2D24F-F192-8E7A-1ED3-DCAB3544859C}"/>
          </ac:spMkLst>
        </pc:spChg>
        <pc:picChg chg="mod">
          <ac:chgData name="Guest User" userId="f77927a8ba7478b5" providerId="Windows Live" clId="Web-{A8BCCCFF-745F-47FD-8359-93EDCDDECBEA}" dt="2022-07-13T13:27:24.190" v="190" actId="1076"/>
          <ac:picMkLst>
            <pc:docMk/>
            <pc:sldMk cId="381870075" sldId="267"/>
            <ac:picMk id="2" creationId="{541F006A-27E0-20F4-5F32-18C96CBC95AD}"/>
          </ac:picMkLst>
        </pc:picChg>
      </pc:sldChg>
      <pc:sldChg chg="modSp">
        <pc:chgData name="Guest User" userId="f77927a8ba7478b5" providerId="Windows Live" clId="Web-{A8BCCCFF-745F-47FD-8359-93EDCDDECBEA}" dt="2022-07-13T13:27:09.564" v="188" actId="1076"/>
        <pc:sldMkLst>
          <pc:docMk/>
          <pc:sldMk cId="2792174146" sldId="268"/>
        </pc:sldMkLst>
        <pc:spChg chg="mod">
          <ac:chgData name="Guest User" userId="f77927a8ba7478b5" providerId="Windows Live" clId="Web-{A8BCCCFF-745F-47FD-8359-93EDCDDECBEA}" dt="2022-07-13T13:27:09.564" v="188" actId="1076"/>
          <ac:spMkLst>
            <pc:docMk/>
            <pc:sldMk cId="2792174146" sldId="268"/>
            <ac:spMk id="3" creationId="{2DCBFD5E-DE05-7925-3A74-FC83B9E5002E}"/>
          </ac:spMkLst>
        </pc:spChg>
        <pc:picChg chg="mod">
          <ac:chgData name="Guest User" userId="f77927a8ba7478b5" providerId="Windows Live" clId="Web-{A8BCCCFF-745F-47FD-8359-93EDCDDECBEA}" dt="2022-07-13T13:26:56.236" v="184" actId="1076"/>
          <ac:picMkLst>
            <pc:docMk/>
            <pc:sldMk cId="2792174146" sldId="268"/>
            <ac:picMk id="2" creationId="{B0478E9E-A7B3-C861-66D3-34836C819B7C}"/>
          </ac:picMkLst>
        </pc:picChg>
      </pc:sldChg>
      <pc:sldChg chg="modSp">
        <pc:chgData name="Guest User" userId="f77927a8ba7478b5" providerId="Windows Live" clId="Web-{A8BCCCFF-745F-47FD-8359-93EDCDDECBEA}" dt="2022-07-13T13:26:06.265" v="175" actId="1076"/>
        <pc:sldMkLst>
          <pc:docMk/>
          <pc:sldMk cId="1670557218" sldId="269"/>
        </pc:sldMkLst>
        <pc:spChg chg="mod">
          <ac:chgData name="Guest User" userId="f77927a8ba7478b5" providerId="Windows Live" clId="Web-{A8BCCCFF-745F-47FD-8359-93EDCDDECBEA}" dt="2022-07-13T13:26:06.265" v="175" actId="1076"/>
          <ac:spMkLst>
            <pc:docMk/>
            <pc:sldMk cId="1670557218" sldId="269"/>
            <ac:spMk id="4" creationId="{257C42C2-62F4-5942-BA2B-1F396208EAA5}"/>
          </ac:spMkLst>
        </pc:spChg>
        <pc:picChg chg="mod">
          <ac:chgData name="Guest User" userId="f77927a8ba7478b5" providerId="Windows Live" clId="Web-{A8BCCCFF-745F-47FD-8359-93EDCDDECBEA}" dt="2022-07-13T13:25:49.952" v="170" actId="1076"/>
          <ac:picMkLst>
            <pc:docMk/>
            <pc:sldMk cId="1670557218" sldId="269"/>
            <ac:picMk id="2" creationId="{DE231FB5-3F7A-21D6-33BD-D32AD87842E4}"/>
          </ac:picMkLst>
        </pc:picChg>
      </pc:sldChg>
      <pc:sldChg chg="modSp">
        <pc:chgData name="Guest User" userId="f77927a8ba7478b5" providerId="Windows Live" clId="Web-{A8BCCCFF-745F-47FD-8359-93EDCDDECBEA}" dt="2022-07-13T13:19:42.862" v="161" actId="1076"/>
        <pc:sldMkLst>
          <pc:docMk/>
          <pc:sldMk cId="922260842" sldId="271"/>
        </pc:sldMkLst>
        <pc:spChg chg="mod">
          <ac:chgData name="Guest User" userId="f77927a8ba7478b5" providerId="Windows Live" clId="Web-{A8BCCCFF-745F-47FD-8359-93EDCDDECBEA}" dt="2022-07-13T13:19:37.018" v="160" actId="1076"/>
          <ac:spMkLst>
            <pc:docMk/>
            <pc:sldMk cId="922260842" sldId="271"/>
            <ac:spMk id="3" creationId="{C13AF1E0-2B31-4339-D203-11EDAC9B6C44}"/>
          </ac:spMkLst>
        </pc:spChg>
        <pc:picChg chg="mod">
          <ac:chgData name="Guest User" userId="f77927a8ba7478b5" providerId="Windows Live" clId="Web-{A8BCCCFF-745F-47FD-8359-93EDCDDECBEA}" dt="2022-07-13T13:19:42.862" v="161" actId="1076"/>
          <ac:picMkLst>
            <pc:docMk/>
            <pc:sldMk cId="922260842" sldId="271"/>
            <ac:picMk id="2" creationId="{77BFCB83-F667-BD67-23E8-FE381D0CBFCC}"/>
          </ac:picMkLst>
        </pc:picChg>
      </pc:sldChg>
      <pc:sldChg chg="modSp">
        <pc:chgData name="Guest User" userId="f77927a8ba7478b5" providerId="Windows Live" clId="Web-{A8BCCCFF-745F-47FD-8359-93EDCDDECBEA}" dt="2022-07-13T13:30:20.915" v="243" actId="1076"/>
        <pc:sldMkLst>
          <pc:docMk/>
          <pc:sldMk cId="2307043938" sldId="273"/>
        </pc:sldMkLst>
        <pc:spChg chg="mod">
          <ac:chgData name="Guest User" userId="f77927a8ba7478b5" providerId="Windows Live" clId="Web-{A8BCCCFF-745F-47FD-8359-93EDCDDECBEA}" dt="2022-07-13T13:30:20.915" v="243" actId="1076"/>
          <ac:spMkLst>
            <pc:docMk/>
            <pc:sldMk cId="2307043938" sldId="273"/>
            <ac:spMk id="3" creationId="{71146569-2CD7-F086-5B11-EA0AD8E7B306}"/>
          </ac:spMkLst>
        </pc:spChg>
        <pc:picChg chg="mod">
          <ac:chgData name="Guest User" userId="f77927a8ba7478b5" providerId="Windows Live" clId="Web-{A8BCCCFF-745F-47FD-8359-93EDCDDECBEA}" dt="2022-07-13T13:30:06.570" v="238" actId="1076"/>
          <ac:picMkLst>
            <pc:docMk/>
            <pc:sldMk cId="2307043938" sldId="273"/>
            <ac:picMk id="2" creationId="{913E0FFB-FDF0-AA02-1D30-D4B76E279107}"/>
          </ac:picMkLst>
        </pc:picChg>
      </pc:sldChg>
      <pc:sldChg chg="modSp">
        <pc:chgData name="Guest User" userId="f77927a8ba7478b5" providerId="Windows Live" clId="Web-{A8BCCCFF-745F-47FD-8359-93EDCDDECBEA}" dt="2022-07-13T13:26:42.767" v="182" actId="1076"/>
        <pc:sldMkLst>
          <pc:docMk/>
          <pc:sldMk cId="1647931690" sldId="274"/>
        </pc:sldMkLst>
        <pc:spChg chg="mod">
          <ac:chgData name="Guest User" userId="f77927a8ba7478b5" providerId="Windows Live" clId="Web-{A8BCCCFF-745F-47FD-8359-93EDCDDECBEA}" dt="2022-07-13T13:26:42.767" v="182" actId="1076"/>
          <ac:spMkLst>
            <pc:docMk/>
            <pc:sldMk cId="1647931690" sldId="274"/>
            <ac:spMk id="3" creationId="{6EA80FE1-55A7-C4A2-C2F5-14C304746CC8}"/>
          </ac:spMkLst>
        </pc:spChg>
        <pc:picChg chg="mod">
          <ac:chgData name="Guest User" userId="f77927a8ba7478b5" providerId="Windows Live" clId="Web-{A8BCCCFF-745F-47FD-8359-93EDCDDECBEA}" dt="2022-07-13T13:26:24.063" v="177" actId="1076"/>
          <ac:picMkLst>
            <pc:docMk/>
            <pc:sldMk cId="1647931690" sldId="274"/>
            <ac:picMk id="2" creationId="{6F00E0E7-AF18-200C-F786-D05F3349F38D}"/>
          </ac:picMkLst>
        </pc:picChg>
      </pc:sldChg>
      <pc:sldChg chg="modSp">
        <pc:chgData name="Guest User" userId="f77927a8ba7478b5" providerId="Windows Live" clId="Web-{A8BCCCFF-745F-47FD-8359-93EDCDDECBEA}" dt="2022-07-13T13:19:01.939" v="153" actId="1076"/>
        <pc:sldMkLst>
          <pc:docMk/>
          <pc:sldMk cId="3993040634" sldId="275"/>
        </pc:sldMkLst>
        <pc:spChg chg="mod">
          <ac:chgData name="Guest User" userId="f77927a8ba7478b5" providerId="Windows Live" clId="Web-{A8BCCCFF-745F-47FD-8359-93EDCDDECBEA}" dt="2022-07-13T13:19:01.939" v="153" actId="1076"/>
          <ac:spMkLst>
            <pc:docMk/>
            <pc:sldMk cId="3993040634" sldId="275"/>
            <ac:spMk id="3" creationId="{45C417EB-8A51-F04E-94A7-6707FCA87AC4}"/>
          </ac:spMkLst>
        </pc:spChg>
        <pc:picChg chg="mod">
          <ac:chgData name="Guest User" userId="f77927a8ba7478b5" providerId="Windows Live" clId="Web-{A8BCCCFF-745F-47FD-8359-93EDCDDECBEA}" dt="2022-07-13T13:18:37.782" v="146" actId="1076"/>
          <ac:picMkLst>
            <pc:docMk/>
            <pc:sldMk cId="3993040634" sldId="275"/>
            <ac:picMk id="2" creationId="{897FE1FE-85B8-DC58-6C02-A1D09CB8BC79}"/>
          </ac:picMkLst>
        </pc:picChg>
      </pc:sldChg>
      <pc:sldChg chg="modSp">
        <pc:chgData name="Guest User" userId="f77927a8ba7478b5" providerId="Windows Live" clId="Web-{A8BCCCFF-745F-47FD-8359-93EDCDDECBEA}" dt="2022-07-13T13:20:15.129" v="168" actId="1076"/>
        <pc:sldMkLst>
          <pc:docMk/>
          <pc:sldMk cId="3131508968" sldId="276"/>
        </pc:sldMkLst>
        <pc:spChg chg="mod">
          <ac:chgData name="Guest User" userId="f77927a8ba7478b5" providerId="Windows Live" clId="Web-{A8BCCCFF-745F-47FD-8359-93EDCDDECBEA}" dt="2022-07-13T13:20:15.129" v="168" actId="1076"/>
          <ac:spMkLst>
            <pc:docMk/>
            <pc:sldMk cId="3131508968" sldId="276"/>
            <ac:spMk id="3" creationId="{23F8719D-031E-9B2D-5809-6CC5DE8143C2}"/>
          </ac:spMkLst>
        </pc:spChg>
        <pc:picChg chg="mod">
          <ac:chgData name="Guest User" userId="f77927a8ba7478b5" providerId="Windows Live" clId="Web-{A8BCCCFF-745F-47FD-8359-93EDCDDECBEA}" dt="2022-07-13T13:19:57.269" v="163" actId="1076"/>
          <ac:picMkLst>
            <pc:docMk/>
            <pc:sldMk cId="3131508968" sldId="276"/>
            <ac:picMk id="2" creationId="{8D990C81-71BB-D01C-5775-DAAF47094C9D}"/>
          </ac:picMkLst>
        </pc:picChg>
      </pc:sldChg>
      <pc:sldChg chg="modSp">
        <pc:chgData name="Guest User" userId="f77927a8ba7478b5" providerId="Windows Live" clId="Web-{A8BCCCFF-745F-47FD-8359-93EDCDDECBEA}" dt="2022-07-13T13:18:27.594" v="144" actId="1076"/>
        <pc:sldMkLst>
          <pc:docMk/>
          <pc:sldMk cId="2929873766" sldId="277"/>
        </pc:sldMkLst>
        <pc:spChg chg="mod">
          <ac:chgData name="Guest User" userId="f77927a8ba7478b5" providerId="Windows Live" clId="Web-{A8BCCCFF-745F-47FD-8359-93EDCDDECBEA}" dt="2022-07-13T13:18:27.594" v="144" actId="1076"/>
          <ac:spMkLst>
            <pc:docMk/>
            <pc:sldMk cId="2929873766" sldId="277"/>
            <ac:spMk id="3" creationId="{73CA47DC-43DD-C07C-A95A-229B64F0CF25}"/>
          </ac:spMkLst>
        </pc:spChg>
        <pc:picChg chg="mod">
          <ac:chgData name="Guest User" userId="f77927a8ba7478b5" providerId="Windows Live" clId="Web-{A8BCCCFF-745F-47FD-8359-93EDCDDECBEA}" dt="2022-07-13T13:18:11.890" v="141" actId="1076"/>
          <ac:picMkLst>
            <pc:docMk/>
            <pc:sldMk cId="2929873766" sldId="277"/>
            <ac:picMk id="2" creationId="{54ECEEE1-4AB1-975C-C60E-C59BFFD75DE1}"/>
          </ac:picMkLst>
        </pc:picChg>
      </pc:sldChg>
      <pc:sldChg chg="modSp">
        <pc:chgData name="Guest User" userId="f77927a8ba7478b5" providerId="Windows Live" clId="Web-{A8BCCCFF-745F-47FD-8359-93EDCDDECBEA}" dt="2022-07-13T13:14:58.337" v="87" actId="1076"/>
        <pc:sldMkLst>
          <pc:docMk/>
          <pc:sldMk cId="3055811699" sldId="279"/>
        </pc:sldMkLst>
        <pc:spChg chg="mod">
          <ac:chgData name="Guest User" userId="f77927a8ba7478b5" providerId="Windows Live" clId="Web-{A8BCCCFF-745F-47FD-8359-93EDCDDECBEA}" dt="2022-07-13T13:14:58.337" v="87" actId="1076"/>
          <ac:spMkLst>
            <pc:docMk/>
            <pc:sldMk cId="3055811699" sldId="279"/>
            <ac:spMk id="3" creationId="{F278E842-E8FE-6261-79A1-D233A44C02E9}"/>
          </ac:spMkLst>
        </pc:spChg>
        <pc:picChg chg="mod">
          <ac:chgData name="Guest User" userId="f77927a8ba7478b5" providerId="Windows Live" clId="Web-{A8BCCCFF-745F-47FD-8359-93EDCDDECBEA}" dt="2022-07-13T13:14:44.368" v="83" actId="1076"/>
          <ac:picMkLst>
            <pc:docMk/>
            <pc:sldMk cId="3055811699" sldId="279"/>
            <ac:picMk id="2" creationId="{F91A7C2F-55AC-96FA-F1AF-A2FFFBB9E40D}"/>
          </ac:picMkLst>
        </pc:picChg>
      </pc:sldChg>
      <pc:sldChg chg="modSp">
        <pc:chgData name="Guest User" userId="f77927a8ba7478b5" providerId="Windows Live" clId="Web-{A8BCCCFF-745F-47FD-8359-93EDCDDECBEA}" dt="2022-07-13T13:14:31.289" v="81" actId="14100"/>
        <pc:sldMkLst>
          <pc:docMk/>
          <pc:sldMk cId="3135915496" sldId="280"/>
        </pc:sldMkLst>
        <pc:spChg chg="mod">
          <ac:chgData name="Guest User" userId="f77927a8ba7478b5" providerId="Windows Live" clId="Web-{A8BCCCFF-745F-47FD-8359-93EDCDDECBEA}" dt="2022-07-13T13:14:31.289" v="81" actId="14100"/>
          <ac:spMkLst>
            <pc:docMk/>
            <pc:sldMk cId="3135915496" sldId="280"/>
            <ac:spMk id="3" creationId="{D13B9321-2460-0FF7-C850-A1EA24616FCE}"/>
          </ac:spMkLst>
        </pc:spChg>
        <pc:picChg chg="mod">
          <ac:chgData name="Guest User" userId="f77927a8ba7478b5" providerId="Windows Live" clId="Web-{A8BCCCFF-745F-47FD-8359-93EDCDDECBEA}" dt="2022-07-13T13:14:10.476" v="76" actId="1076"/>
          <ac:picMkLst>
            <pc:docMk/>
            <pc:sldMk cId="3135915496" sldId="280"/>
            <ac:picMk id="2" creationId="{617F400E-D7B1-CCE5-9B68-00E7C1ABE218}"/>
          </ac:picMkLst>
        </pc:picChg>
      </pc:sldChg>
      <pc:sldChg chg="modSp">
        <pc:chgData name="Guest User" userId="f77927a8ba7478b5" providerId="Windows Live" clId="Web-{A8BCCCFF-745F-47FD-8359-93EDCDDECBEA}" dt="2022-07-13T13:13:48.038" v="74" actId="1076"/>
        <pc:sldMkLst>
          <pc:docMk/>
          <pc:sldMk cId="1541422619" sldId="282"/>
        </pc:sldMkLst>
        <pc:spChg chg="mod">
          <ac:chgData name="Guest User" userId="f77927a8ba7478b5" providerId="Windows Live" clId="Web-{A8BCCCFF-745F-47FD-8359-93EDCDDECBEA}" dt="2022-07-13T13:13:48.038" v="74" actId="1076"/>
          <ac:spMkLst>
            <pc:docMk/>
            <pc:sldMk cId="1541422619" sldId="282"/>
            <ac:spMk id="3" creationId="{3D647999-183A-C1E1-8A88-12B39211D4C2}"/>
          </ac:spMkLst>
        </pc:spChg>
        <pc:picChg chg="mod">
          <ac:chgData name="Guest User" userId="f77927a8ba7478b5" providerId="Windows Live" clId="Web-{A8BCCCFF-745F-47FD-8359-93EDCDDECBEA}" dt="2022-07-13T13:13:31.725" v="70" actId="1076"/>
          <ac:picMkLst>
            <pc:docMk/>
            <pc:sldMk cId="1541422619" sldId="282"/>
            <ac:picMk id="2" creationId="{4C346E99-F621-C32D-E773-B49A895E996E}"/>
          </ac:picMkLst>
        </pc:picChg>
      </pc:sldChg>
      <pc:sldChg chg="addSp delSp modSp mod setClrOvrMap">
        <pc:chgData name="Guest User" userId="f77927a8ba7478b5" providerId="Windows Live" clId="Web-{A8BCCCFF-745F-47FD-8359-93EDCDDECBEA}" dt="2022-07-13T13:43:09.237" v="312" actId="1076"/>
        <pc:sldMkLst>
          <pc:docMk/>
          <pc:sldMk cId="2896752129" sldId="288"/>
        </pc:sldMkLst>
        <pc:spChg chg="mod">
          <ac:chgData name="Guest User" userId="f77927a8ba7478b5" providerId="Windows Live" clId="Web-{A8BCCCFF-745F-47FD-8359-93EDCDDECBEA}" dt="2022-07-13T13:43:09.237" v="312" actId="1076"/>
          <ac:spMkLst>
            <pc:docMk/>
            <pc:sldMk cId="2896752129" sldId="288"/>
            <ac:spMk id="6" creationId="{2534C66D-4006-F95B-D5E8-DE1A8C7B99B8}"/>
          </ac:spMkLst>
        </pc:spChg>
        <pc:spChg chg="del">
          <ac:chgData name="Guest User" userId="f77927a8ba7478b5" providerId="Windows Live" clId="Web-{A8BCCCFF-745F-47FD-8359-93EDCDDECBEA}" dt="2022-07-13T13:42:48.737" v="307"/>
          <ac:spMkLst>
            <pc:docMk/>
            <pc:sldMk cId="2896752129" sldId="288"/>
            <ac:spMk id="22" creationId="{A8CCCB6D-5162-4AAE-A5E3-3AC55410DBCE}"/>
          </ac:spMkLst>
        </pc:spChg>
        <pc:spChg chg="del">
          <ac:chgData name="Guest User" userId="f77927a8ba7478b5" providerId="Windows Live" clId="Web-{A8BCCCFF-745F-47FD-8359-93EDCDDECBEA}" dt="2022-07-13T13:42:48.737" v="307"/>
          <ac:spMkLst>
            <pc:docMk/>
            <pc:sldMk cId="2896752129" sldId="288"/>
            <ac:spMk id="24" creationId="{0BCD8C04-CC7B-40EF-82EB-E9821F79BB86}"/>
          </ac:spMkLst>
        </pc:spChg>
        <pc:spChg chg="add">
          <ac:chgData name="Guest User" userId="f77927a8ba7478b5" providerId="Windows Live" clId="Web-{A8BCCCFF-745F-47FD-8359-93EDCDDECBEA}" dt="2022-07-13T13:42:48.737" v="307"/>
          <ac:spMkLst>
            <pc:docMk/>
            <pc:sldMk cId="2896752129" sldId="288"/>
            <ac:spMk id="29" creationId="{F72D119F-8562-42DA-AE9A-70D44FDCFD12}"/>
          </ac:spMkLst>
        </pc:spChg>
        <pc:picChg chg="mod ord">
          <ac:chgData name="Guest User" userId="f77927a8ba7478b5" providerId="Windows Live" clId="Web-{A8BCCCFF-745F-47FD-8359-93EDCDDECBEA}" dt="2022-07-13T13:42:48.737" v="307"/>
          <ac:picMkLst>
            <pc:docMk/>
            <pc:sldMk cId="2896752129" sldId="288"/>
            <ac:picMk id="3" creationId="{31D69F56-057D-30C5-AA9E-9E256CCC6FB5}"/>
          </ac:picMkLst>
        </pc:picChg>
        <pc:picChg chg="mod">
          <ac:chgData name="Guest User" userId="f77927a8ba7478b5" providerId="Windows Live" clId="Web-{A8BCCCFF-745F-47FD-8359-93EDCDDECBEA}" dt="2022-07-13T13:42:48.737" v="307"/>
          <ac:picMkLst>
            <pc:docMk/>
            <pc:sldMk cId="2896752129" sldId="288"/>
            <ac:picMk id="4" creationId="{44048F21-8C84-A042-91FE-124E1C24B370}"/>
          </ac:picMkLst>
        </pc:picChg>
      </pc:sldChg>
      <pc:sldChg chg="modSp">
        <pc:chgData name="Guest User" userId="f77927a8ba7478b5" providerId="Windows Live" clId="Web-{A8BCCCFF-745F-47FD-8359-93EDCDDECBEA}" dt="2022-07-13T13:33:22.874" v="280" actId="20577"/>
        <pc:sldMkLst>
          <pc:docMk/>
          <pc:sldMk cId="3719405147" sldId="293"/>
        </pc:sldMkLst>
        <pc:spChg chg="mod">
          <ac:chgData name="Guest User" userId="f77927a8ba7478b5" providerId="Windows Live" clId="Web-{A8BCCCFF-745F-47FD-8359-93EDCDDECBEA}" dt="2022-07-13T13:33:22.874" v="280" actId="20577"/>
          <ac:spMkLst>
            <pc:docMk/>
            <pc:sldMk cId="3719405147" sldId="293"/>
            <ac:spMk id="3" creationId="{7D257A94-2675-18F1-0322-55041956F1D5}"/>
          </ac:spMkLst>
        </pc:spChg>
      </pc:sldChg>
      <pc:sldChg chg="modSp">
        <pc:chgData name="Guest User" userId="f77927a8ba7478b5" providerId="Windows Live" clId="Web-{A8BCCCFF-745F-47FD-8359-93EDCDDECBEA}" dt="2022-07-13T13:31:00.182" v="255" actId="1076"/>
        <pc:sldMkLst>
          <pc:docMk/>
          <pc:sldMk cId="3600762760" sldId="297"/>
        </pc:sldMkLst>
        <pc:spChg chg="mod">
          <ac:chgData name="Guest User" userId="f77927a8ba7478b5" providerId="Windows Live" clId="Web-{A8BCCCFF-745F-47FD-8359-93EDCDDECBEA}" dt="2022-07-13T13:31:00.182" v="255" actId="1076"/>
          <ac:spMkLst>
            <pc:docMk/>
            <pc:sldMk cId="3600762760" sldId="297"/>
            <ac:spMk id="3" creationId="{83E57B07-123F-53BF-0876-05556DE525FD}"/>
          </ac:spMkLst>
        </pc:spChg>
        <pc:picChg chg="mod">
          <ac:chgData name="Guest User" userId="f77927a8ba7478b5" providerId="Windows Live" clId="Web-{A8BCCCFF-745F-47FD-8359-93EDCDDECBEA}" dt="2022-07-13T13:30:55.931" v="254" actId="1076"/>
          <ac:picMkLst>
            <pc:docMk/>
            <pc:sldMk cId="3600762760" sldId="297"/>
            <ac:picMk id="2" creationId="{44E3ADBC-53D3-4682-DE9C-E4B9800550AD}"/>
          </ac:picMkLst>
        </pc:picChg>
      </pc:sldChg>
      <pc:sldChg chg="addSp modSp">
        <pc:chgData name="Guest User" userId="f77927a8ba7478b5" providerId="Windows Live" clId="Web-{A8BCCCFF-745F-47FD-8359-93EDCDDECBEA}" dt="2022-07-13T13:29:52.742" v="236" actId="1076"/>
        <pc:sldMkLst>
          <pc:docMk/>
          <pc:sldMk cId="928181402" sldId="298"/>
        </pc:sldMkLst>
        <pc:spChg chg="add mod">
          <ac:chgData name="Guest User" userId="f77927a8ba7478b5" providerId="Windows Live" clId="Web-{A8BCCCFF-745F-47FD-8359-93EDCDDECBEA}" dt="2022-07-13T13:29:52.742" v="236" actId="1076"/>
          <ac:spMkLst>
            <pc:docMk/>
            <pc:sldMk cId="928181402" sldId="298"/>
            <ac:spMk id="3" creationId="{64BA39CC-AD46-4E98-A720-92FBCDD54B19}"/>
          </ac:spMkLst>
        </pc:spChg>
        <pc:picChg chg="mod">
          <ac:chgData name="Guest User" userId="f77927a8ba7478b5" providerId="Windows Live" clId="Web-{A8BCCCFF-745F-47FD-8359-93EDCDDECBEA}" dt="2022-07-13T13:29:17.741" v="215" actId="1076"/>
          <ac:picMkLst>
            <pc:docMk/>
            <pc:sldMk cId="928181402" sldId="298"/>
            <ac:picMk id="2" creationId="{37CFC0BA-D373-0727-5141-8FE3295D620E}"/>
          </ac:picMkLst>
        </pc:picChg>
      </pc:sldChg>
      <pc:sldChg chg="addSp modSp">
        <pc:chgData name="Guest User" userId="f77927a8ba7478b5" providerId="Windows Live" clId="Web-{A8BCCCFF-745F-47FD-8359-93EDCDDECBEA}" dt="2022-07-13T13:28:30.130" v="213" actId="1076"/>
        <pc:sldMkLst>
          <pc:docMk/>
          <pc:sldMk cId="2626357953" sldId="299"/>
        </pc:sldMkLst>
        <pc:spChg chg="add mod">
          <ac:chgData name="Guest User" userId="f77927a8ba7478b5" providerId="Windows Live" clId="Web-{A8BCCCFF-745F-47FD-8359-93EDCDDECBEA}" dt="2022-07-13T13:28:30.130" v="213" actId="1076"/>
          <ac:spMkLst>
            <pc:docMk/>
            <pc:sldMk cId="2626357953" sldId="299"/>
            <ac:spMk id="3" creationId="{E1CC5F9C-D47D-9230-AE5B-850644B5CE18}"/>
          </ac:spMkLst>
        </pc:spChg>
        <pc:picChg chg="mod">
          <ac:chgData name="Guest User" userId="f77927a8ba7478b5" providerId="Windows Live" clId="Web-{A8BCCCFF-745F-47FD-8359-93EDCDDECBEA}" dt="2022-07-13T13:27:52.910" v="196" actId="1076"/>
          <ac:picMkLst>
            <pc:docMk/>
            <pc:sldMk cId="2626357953" sldId="299"/>
            <ac:picMk id="2" creationId="{359A257E-810A-2827-830C-71CCF0C902E2}"/>
          </ac:picMkLst>
        </pc:picChg>
      </pc:sldChg>
      <pc:sldChg chg="addSp modSp">
        <pc:chgData name="Guest User" userId="f77927a8ba7478b5" providerId="Windows Live" clId="Web-{A8BCCCFF-745F-47FD-8359-93EDCDDECBEA}" dt="2022-07-13T13:12:23.785" v="64" actId="1076"/>
        <pc:sldMkLst>
          <pc:docMk/>
          <pc:sldMk cId="783278608" sldId="300"/>
        </pc:sldMkLst>
        <pc:spChg chg="add mod">
          <ac:chgData name="Guest User" userId="f77927a8ba7478b5" providerId="Windows Live" clId="Web-{A8BCCCFF-745F-47FD-8359-93EDCDDECBEA}" dt="2022-07-13T13:12:23.785" v="64" actId="1076"/>
          <ac:spMkLst>
            <pc:docMk/>
            <pc:sldMk cId="783278608" sldId="300"/>
            <ac:spMk id="3" creationId="{655DC0E2-1647-03A4-5E00-F6570BC08B2D}"/>
          </ac:spMkLst>
        </pc:spChg>
        <pc:picChg chg="mod">
          <ac:chgData name="Guest User" userId="f77927a8ba7478b5" providerId="Windows Live" clId="Web-{A8BCCCFF-745F-47FD-8359-93EDCDDECBEA}" dt="2022-07-13T13:11:05.985" v="47" actId="1076"/>
          <ac:picMkLst>
            <pc:docMk/>
            <pc:sldMk cId="783278608" sldId="300"/>
            <ac:picMk id="2" creationId="{08400D94-92AF-21D8-C60C-B3AD1795B85F}"/>
          </ac:picMkLst>
        </pc:picChg>
      </pc:sldChg>
      <pc:sldChg chg="addSp modSp">
        <pc:chgData name="Guest User" userId="f77927a8ba7478b5" providerId="Windows Live" clId="Web-{A8BCCCFF-745F-47FD-8359-93EDCDDECBEA}" dt="2022-07-13T13:10:52.625" v="45" actId="1076"/>
        <pc:sldMkLst>
          <pc:docMk/>
          <pc:sldMk cId="1288453184" sldId="301"/>
        </pc:sldMkLst>
        <pc:spChg chg="add mod">
          <ac:chgData name="Guest User" userId="f77927a8ba7478b5" providerId="Windows Live" clId="Web-{A8BCCCFF-745F-47FD-8359-93EDCDDECBEA}" dt="2022-07-13T13:10:52.625" v="45" actId="1076"/>
          <ac:spMkLst>
            <pc:docMk/>
            <pc:sldMk cId="1288453184" sldId="301"/>
            <ac:spMk id="3" creationId="{280D12F2-796C-73D5-9168-E64D603E27F5}"/>
          </ac:spMkLst>
        </pc:spChg>
        <pc:picChg chg="mod">
          <ac:chgData name="Guest User" userId="f77927a8ba7478b5" providerId="Windows Live" clId="Web-{A8BCCCFF-745F-47FD-8359-93EDCDDECBEA}" dt="2022-07-13T13:07:33.416" v="19" actId="1076"/>
          <ac:picMkLst>
            <pc:docMk/>
            <pc:sldMk cId="1288453184" sldId="301"/>
            <ac:picMk id="2" creationId="{356ABFBB-9207-1D05-8D1F-ABAC0A8580D8}"/>
          </ac:picMkLst>
        </pc:picChg>
      </pc:sldChg>
      <pc:sldChg chg="addSp modSp">
        <pc:chgData name="Guest User" userId="f77927a8ba7478b5" providerId="Windows Live" clId="Web-{A8BCCCFF-745F-47FD-8359-93EDCDDECBEA}" dt="2022-07-13T13:10:11.812" v="30" actId="14100"/>
        <pc:sldMkLst>
          <pc:docMk/>
          <pc:sldMk cId="274211913" sldId="302"/>
        </pc:sldMkLst>
        <pc:spChg chg="add mod">
          <ac:chgData name="Guest User" userId="f77927a8ba7478b5" providerId="Windows Live" clId="Web-{A8BCCCFF-745F-47FD-8359-93EDCDDECBEA}" dt="2022-07-13T13:10:11.812" v="30" actId="14100"/>
          <ac:spMkLst>
            <pc:docMk/>
            <pc:sldMk cId="274211913" sldId="302"/>
            <ac:spMk id="3" creationId="{ECE2167B-4A5C-4722-A5CE-D085184AE595}"/>
          </ac:spMkLst>
        </pc:spChg>
        <pc:picChg chg="mod">
          <ac:chgData name="Guest User" userId="f77927a8ba7478b5" providerId="Windows Live" clId="Web-{A8BCCCFF-745F-47FD-8359-93EDCDDECBEA}" dt="2022-07-13T13:06:04.991" v="1" actId="1076"/>
          <ac:picMkLst>
            <pc:docMk/>
            <pc:sldMk cId="274211913" sldId="302"/>
            <ac:picMk id="2" creationId="{8AB77E5F-B5B2-3BF0-6885-C740886F493D}"/>
          </ac:picMkLst>
        </pc:picChg>
      </pc:sldChg>
      <pc:sldChg chg="addSp delSp modSp">
        <pc:chgData name="Guest User" userId="f77927a8ba7478b5" providerId="Windows Live" clId="Web-{A8BCCCFF-745F-47FD-8359-93EDCDDECBEA}" dt="2022-07-13T13:13:01.380" v="68" actId="1076"/>
        <pc:sldMkLst>
          <pc:docMk/>
          <pc:sldMk cId="92788309" sldId="303"/>
        </pc:sldMkLst>
        <pc:spChg chg="mod">
          <ac:chgData name="Guest User" userId="f77927a8ba7478b5" providerId="Windows Live" clId="Web-{A8BCCCFF-745F-47FD-8359-93EDCDDECBEA}" dt="2022-07-13T13:13:01.380" v="68" actId="1076"/>
          <ac:spMkLst>
            <pc:docMk/>
            <pc:sldMk cId="92788309" sldId="303"/>
            <ac:spMk id="2" creationId="{3653D40F-2B6F-6297-08B3-5341A234430C}"/>
          </ac:spMkLst>
        </pc:spChg>
        <pc:spChg chg="del">
          <ac:chgData name="Guest User" userId="f77927a8ba7478b5" providerId="Windows Live" clId="Web-{A8BCCCFF-745F-47FD-8359-93EDCDDECBEA}" dt="2022-07-13T13:12:41.942" v="65"/>
          <ac:spMkLst>
            <pc:docMk/>
            <pc:sldMk cId="92788309" sldId="303"/>
            <ac:spMk id="25" creationId="{8A94871E-96FC-4ADE-815B-41A636E34F1A}"/>
          </ac:spMkLst>
        </pc:spChg>
        <pc:spChg chg="del">
          <ac:chgData name="Guest User" userId="f77927a8ba7478b5" providerId="Windows Live" clId="Web-{A8BCCCFF-745F-47FD-8359-93EDCDDECBEA}" dt="2022-07-13T13:12:41.942" v="65"/>
          <ac:spMkLst>
            <pc:docMk/>
            <pc:sldMk cId="92788309" sldId="303"/>
            <ac:spMk id="26" creationId="{3FCFB1DE-0B7E-48CC-BA90-B2AB0889F9D6}"/>
          </ac:spMkLst>
        </pc:spChg>
        <pc:spChg chg="add">
          <ac:chgData name="Guest User" userId="f77927a8ba7478b5" providerId="Windows Live" clId="Web-{A8BCCCFF-745F-47FD-8359-93EDCDDECBEA}" dt="2022-07-13T13:12:41.942" v="65"/>
          <ac:spMkLst>
            <pc:docMk/>
            <pc:sldMk cId="92788309" sldId="303"/>
            <ac:spMk id="31" creationId="{A29398BB-6F62-472B-88B2-8D942FEBFB20}"/>
          </ac:spMkLst>
        </pc:spChg>
        <pc:spChg chg="add">
          <ac:chgData name="Guest User" userId="f77927a8ba7478b5" providerId="Windows Live" clId="Web-{A8BCCCFF-745F-47FD-8359-93EDCDDECBEA}" dt="2022-07-13T13:12:41.942" v="65"/>
          <ac:spMkLst>
            <pc:docMk/>
            <pc:sldMk cId="92788309" sldId="303"/>
            <ac:spMk id="33" creationId="{01F1CEA4-5DA0-41E1-A743-4F227AE62B67}"/>
          </ac:spMkLst>
        </pc:spChg>
        <pc:spChg chg="add">
          <ac:chgData name="Guest User" userId="f77927a8ba7478b5" providerId="Windows Live" clId="Web-{A8BCCCFF-745F-47FD-8359-93EDCDDECBEA}" dt="2022-07-13T13:12:41.942" v="65"/>
          <ac:spMkLst>
            <pc:docMk/>
            <pc:sldMk cId="92788309" sldId="303"/>
            <ac:spMk id="35" creationId="{07D1A722-B699-4DA0-B7AC-F06CC81AD5F2}"/>
          </ac:spMkLst>
        </pc:spChg>
        <pc:spChg chg="add">
          <ac:chgData name="Guest User" userId="f77927a8ba7478b5" providerId="Windows Live" clId="Web-{A8BCCCFF-745F-47FD-8359-93EDCDDECBEA}" dt="2022-07-13T13:12:41.942" v="65"/>
          <ac:spMkLst>
            <pc:docMk/>
            <pc:sldMk cId="92788309" sldId="303"/>
            <ac:spMk id="41" creationId="{91E9AE86-E5FF-46E4-BE50-58DD19A2247A}"/>
          </ac:spMkLst>
        </pc:spChg>
        <pc:grpChg chg="add">
          <ac:chgData name="Guest User" userId="f77927a8ba7478b5" providerId="Windows Live" clId="Web-{A8BCCCFF-745F-47FD-8359-93EDCDDECBEA}" dt="2022-07-13T13:12:41.942" v="65"/>
          <ac:grpSpMkLst>
            <pc:docMk/>
            <pc:sldMk cId="92788309" sldId="303"/>
            <ac:grpSpMk id="37" creationId="{A3C0D298-47AC-4912-8022-B969E5732CB9}"/>
          </ac:grpSpMkLst>
        </pc:grpChg>
        <pc:picChg chg="mod">
          <ac:chgData name="Guest User" userId="f77927a8ba7478b5" providerId="Windows Live" clId="Web-{A8BCCCFF-745F-47FD-8359-93EDCDDECBEA}" dt="2022-07-13T13:12:41.942" v="65"/>
          <ac:picMkLst>
            <pc:docMk/>
            <pc:sldMk cId="92788309" sldId="303"/>
            <ac:picMk id="6" creationId="{336FDF3C-FD73-399C-84D2-CABBC4F098DA}"/>
          </ac:picMkLst>
        </pc:picChg>
      </pc:sldChg>
      <pc:sldChg chg="addSp modSp">
        <pc:chgData name="Guest User" userId="f77927a8ba7478b5" providerId="Windows Live" clId="Web-{A8BCCCFF-745F-47FD-8359-93EDCDDECBEA}" dt="2022-07-13T13:16:07.277" v="108" actId="1076"/>
        <pc:sldMkLst>
          <pc:docMk/>
          <pc:sldMk cId="2026464352" sldId="304"/>
        </pc:sldMkLst>
        <pc:spChg chg="add mod">
          <ac:chgData name="Guest User" userId="f77927a8ba7478b5" providerId="Windows Live" clId="Web-{A8BCCCFF-745F-47FD-8359-93EDCDDECBEA}" dt="2022-07-13T13:16:07.277" v="108" actId="1076"/>
          <ac:spMkLst>
            <pc:docMk/>
            <pc:sldMk cId="2026464352" sldId="304"/>
            <ac:spMk id="3" creationId="{105F9269-EC39-35B8-FC62-1B12EED47F7A}"/>
          </ac:spMkLst>
        </pc:spChg>
        <pc:picChg chg="mod">
          <ac:chgData name="Guest User" userId="f77927a8ba7478b5" providerId="Windows Live" clId="Web-{A8BCCCFF-745F-47FD-8359-93EDCDDECBEA}" dt="2022-07-13T13:15:23.447" v="89" actId="1076"/>
          <ac:picMkLst>
            <pc:docMk/>
            <pc:sldMk cId="2026464352" sldId="304"/>
            <ac:picMk id="2" creationId="{754BFF07-4642-B045-9E42-F49B4EED9AF1}"/>
          </ac:picMkLst>
        </pc:picChg>
      </pc:sldChg>
      <pc:sldChg chg="addSp modSp new mod ord setBg">
        <pc:chgData name="Guest User" userId="f77927a8ba7478b5" providerId="Windows Live" clId="Web-{A8BCCCFF-745F-47FD-8359-93EDCDDECBEA}" dt="2022-07-13T13:38:01.789" v="296"/>
        <pc:sldMkLst>
          <pc:docMk/>
          <pc:sldMk cId="4053429592" sldId="305"/>
        </pc:sldMkLst>
        <pc:spChg chg="add mod">
          <ac:chgData name="Guest User" userId="f77927a8ba7478b5" providerId="Windows Live" clId="Web-{A8BCCCFF-745F-47FD-8359-93EDCDDECBEA}" dt="2022-07-13T13:18:01.827" v="139" actId="1076"/>
          <ac:spMkLst>
            <pc:docMk/>
            <pc:sldMk cId="4053429592" sldId="305"/>
            <ac:spMk id="2" creationId="{7CB363F3-6EB3-6537-F44B-DC465A3C4075}"/>
          </ac:spMkLst>
        </pc:spChg>
        <pc:spChg chg="add">
          <ac:chgData name="Guest User" userId="f77927a8ba7478b5" providerId="Windows Live" clId="Web-{A8BCCCFF-745F-47FD-8359-93EDCDDECBEA}" dt="2022-07-13T13:17:23.014" v="135"/>
          <ac:spMkLst>
            <pc:docMk/>
            <pc:sldMk cId="4053429592" sldId="305"/>
            <ac:spMk id="7" creationId="{787F4F1C-8D3D-4EC1-B72D-A0470A5A08B8}"/>
          </ac:spMkLst>
        </pc:spChg>
        <pc:grpChg chg="add">
          <ac:chgData name="Guest User" userId="f77927a8ba7478b5" providerId="Windows Live" clId="Web-{A8BCCCFF-745F-47FD-8359-93EDCDDECBEA}" dt="2022-07-13T13:17:23.014" v="135"/>
          <ac:grpSpMkLst>
            <pc:docMk/>
            <pc:sldMk cId="4053429592" sldId="305"/>
            <ac:grpSpMk id="9" creationId="{D1E3DD61-64DB-46AD-B249-E273CD86B051}"/>
          </ac:grpSpMkLst>
        </pc:grpChg>
      </pc:sldChg>
      <pc:sldChg chg="addSp delSp modSp new mod ord setBg">
        <pc:chgData name="Guest User" userId="f77927a8ba7478b5" providerId="Windows Live" clId="Web-{A8BCCCFF-745F-47FD-8359-93EDCDDECBEA}" dt="2022-07-13T13:32:49.842" v="278"/>
        <pc:sldMkLst>
          <pc:docMk/>
          <pc:sldMk cId="869037209" sldId="306"/>
        </pc:sldMkLst>
        <pc:spChg chg="add mod">
          <ac:chgData name="Guest User" userId="f77927a8ba7478b5" providerId="Windows Live" clId="Web-{A8BCCCFF-745F-47FD-8359-93EDCDDECBEA}" dt="2022-07-13T13:32:43.654" v="277" actId="20577"/>
          <ac:spMkLst>
            <pc:docMk/>
            <pc:sldMk cId="869037209" sldId="306"/>
            <ac:spMk id="2" creationId="{7511F87A-04FB-B54B-903B-3C1668649473}"/>
          </ac:spMkLst>
        </pc:spChg>
        <pc:spChg chg="add">
          <ac:chgData name="Guest User" userId="f77927a8ba7478b5" providerId="Windows Live" clId="Web-{A8BCCCFF-745F-47FD-8359-93EDCDDECBEA}" dt="2022-07-13T13:32:31.700" v="275"/>
          <ac:spMkLst>
            <pc:docMk/>
            <pc:sldMk cId="869037209" sldId="306"/>
            <ac:spMk id="7" creationId="{88294908-8B00-4F58-BBBA-20F71A40AA9E}"/>
          </ac:spMkLst>
        </pc:spChg>
        <pc:spChg chg="add del">
          <ac:chgData name="Guest User" userId="f77927a8ba7478b5" providerId="Windows Live" clId="Web-{A8BCCCFF-745F-47FD-8359-93EDCDDECBEA}" dt="2022-07-13T13:32:31.700" v="274"/>
          <ac:spMkLst>
            <pc:docMk/>
            <pc:sldMk cId="869037209" sldId="306"/>
            <ac:spMk id="8" creationId="{87CC2527-562A-4F69-B487-4371E5B243E7}"/>
          </ac:spMkLst>
        </pc:spChg>
        <pc:spChg chg="add">
          <ac:chgData name="Guest User" userId="f77927a8ba7478b5" providerId="Windows Live" clId="Web-{A8BCCCFF-745F-47FD-8359-93EDCDDECBEA}" dt="2022-07-13T13:32:31.700" v="275"/>
          <ac:spMkLst>
            <pc:docMk/>
            <pc:sldMk cId="869037209" sldId="306"/>
            <ac:spMk id="9" creationId="{4364C879-1404-4203-8E9D-CC5DE0A621A2}"/>
          </ac:spMkLst>
        </pc:spChg>
        <pc:spChg chg="add">
          <ac:chgData name="Guest User" userId="f77927a8ba7478b5" providerId="Windows Live" clId="Web-{A8BCCCFF-745F-47FD-8359-93EDCDDECBEA}" dt="2022-07-13T13:32:31.700" v="275"/>
          <ac:spMkLst>
            <pc:docMk/>
            <pc:sldMk cId="869037209" sldId="306"/>
            <ac:spMk id="11" creationId="{84617302-4B0D-4351-A6BB-6F0930D943AC}"/>
          </ac:spMkLst>
        </pc:spChg>
        <pc:spChg chg="add">
          <ac:chgData name="Guest User" userId="f77927a8ba7478b5" providerId="Windows Live" clId="Web-{A8BCCCFF-745F-47FD-8359-93EDCDDECBEA}" dt="2022-07-13T13:32:31.700" v="275"/>
          <ac:spMkLst>
            <pc:docMk/>
            <pc:sldMk cId="869037209" sldId="306"/>
            <ac:spMk id="13" creationId="{DA2C7802-C2E0-4218-8F89-8DD7CCD2CD1C}"/>
          </ac:spMkLst>
        </pc:spChg>
        <pc:spChg chg="add">
          <ac:chgData name="Guest User" userId="f77927a8ba7478b5" providerId="Windows Live" clId="Web-{A8BCCCFF-745F-47FD-8359-93EDCDDECBEA}" dt="2022-07-13T13:32:31.700" v="275"/>
          <ac:spMkLst>
            <pc:docMk/>
            <pc:sldMk cId="869037209" sldId="306"/>
            <ac:spMk id="15" creationId="{A6D7111A-21E5-4EE9-8A78-10E5530F0116}"/>
          </ac:spMkLst>
        </pc:spChg>
        <pc:spChg chg="add">
          <ac:chgData name="Guest User" userId="f77927a8ba7478b5" providerId="Windows Live" clId="Web-{A8BCCCFF-745F-47FD-8359-93EDCDDECBEA}" dt="2022-07-13T13:32:31.700" v="275"/>
          <ac:spMkLst>
            <pc:docMk/>
            <pc:sldMk cId="869037209" sldId="306"/>
            <ac:spMk id="17" creationId="{A3969E80-A77B-49FC-9122-D89AFD5EE118}"/>
          </ac:spMkLst>
        </pc:spChg>
        <pc:spChg chg="add">
          <ac:chgData name="Guest User" userId="f77927a8ba7478b5" providerId="Windows Live" clId="Web-{A8BCCCFF-745F-47FD-8359-93EDCDDECBEA}" dt="2022-07-13T13:32:31.700" v="275"/>
          <ac:spMkLst>
            <pc:docMk/>
            <pc:sldMk cId="869037209" sldId="306"/>
            <ac:spMk id="19" creationId="{1849CA57-76BD-4CF2-80BA-D7A46A01B7B1}"/>
          </ac:spMkLst>
        </pc:spChg>
        <pc:spChg chg="add">
          <ac:chgData name="Guest User" userId="f77927a8ba7478b5" providerId="Windows Live" clId="Web-{A8BCCCFF-745F-47FD-8359-93EDCDDECBEA}" dt="2022-07-13T13:32:31.700" v="275"/>
          <ac:spMkLst>
            <pc:docMk/>
            <pc:sldMk cId="869037209" sldId="306"/>
            <ac:spMk id="21" creationId="{35E9085E-E730-4768-83D4-6CB7E9897153}"/>
          </ac:spMkLst>
        </pc:spChg>
        <pc:spChg chg="add">
          <ac:chgData name="Guest User" userId="f77927a8ba7478b5" providerId="Windows Live" clId="Web-{A8BCCCFF-745F-47FD-8359-93EDCDDECBEA}" dt="2022-07-13T13:32:31.700" v="275"/>
          <ac:spMkLst>
            <pc:docMk/>
            <pc:sldMk cId="869037209" sldId="306"/>
            <ac:spMk id="23" creationId="{973272FE-A474-4CAE-8CA2-BCC8B476C3F4}"/>
          </ac:spMkLst>
        </pc:spChg>
        <pc:spChg chg="add">
          <ac:chgData name="Guest User" userId="f77927a8ba7478b5" providerId="Windows Live" clId="Web-{A8BCCCFF-745F-47FD-8359-93EDCDDECBEA}" dt="2022-07-13T13:32:31.700" v="275"/>
          <ac:spMkLst>
            <pc:docMk/>
            <pc:sldMk cId="869037209" sldId="306"/>
            <ac:spMk id="25" creationId="{E07981EA-05A6-437C-88D7-B377B92B031D}"/>
          </ac:spMkLst>
        </pc:spChg>
        <pc:spChg chg="add">
          <ac:chgData name="Guest User" userId="f77927a8ba7478b5" providerId="Windows Live" clId="Web-{A8BCCCFF-745F-47FD-8359-93EDCDDECBEA}" dt="2022-07-13T13:32:31.700" v="275"/>
          <ac:spMkLst>
            <pc:docMk/>
            <pc:sldMk cId="869037209" sldId="306"/>
            <ac:spMk id="27" creationId="{15E3C750-986E-4769-B1AE-49289FBEE757}"/>
          </ac:spMkLst>
        </pc:spChg>
        <pc:picChg chg="add del">
          <ac:chgData name="Guest User" userId="f77927a8ba7478b5" providerId="Windows Live" clId="Web-{A8BCCCFF-745F-47FD-8359-93EDCDDECBEA}" dt="2022-07-13T13:32:31.700" v="274"/>
          <ac:picMkLst>
            <pc:docMk/>
            <pc:sldMk cId="869037209" sldId="306"/>
            <ac:picMk id="4" creationId="{856B918E-B110-A7FE-DA33-34B66974DEF9}"/>
          </ac:picMkLst>
        </pc:picChg>
        <pc:cxnChg chg="add del">
          <ac:chgData name="Guest User" userId="f77927a8ba7478b5" providerId="Windows Live" clId="Web-{A8BCCCFF-745F-47FD-8359-93EDCDDECBEA}" dt="2022-07-13T13:32:31.700" v="274"/>
          <ac:cxnSpMkLst>
            <pc:docMk/>
            <pc:sldMk cId="869037209" sldId="306"/>
            <ac:cxnSpMk id="10" creationId="{BCDAEC91-5BCE-4B55-9CC0-43EF94CB734B}"/>
          </ac:cxnSpMkLst>
        </pc:cxnChg>
      </pc:sldChg>
      <pc:sldChg chg="new del">
        <pc:chgData name="Guest User" userId="f77927a8ba7478b5" providerId="Windows Live" clId="Web-{A8BCCCFF-745F-47FD-8359-93EDCDDECBEA}" dt="2022-07-13T13:31:18.198" v="257"/>
        <pc:sldMkLst>
          <pc:docMk/>
          <pc:sldMk cId="3763989505" sldId="306"/>
        </pc:sldMkLst>
      </pc:sldChg>
      <pc:sldChg chg="addSp delSp modSp new mod ord setBg">
        <pc:chgData name="Guest User" userId="f77927a8ba7478b5" providerId="Windows Live" clId="Web-{A8BCCCFF-745F-47FD-8359-93EDCDDECBEA}" dt="2022-07-13T13:40:34.623" v="302"/>
        <pc:sldMkLst>
          <pc:docMk/>
          <pc:sldMk cId="3379788298" sldId="307"/>
        </pc:sldMkLst>
        <pc:spChg chg="add mod">
          <ac:chgData name="Guest User" userId="f77927a8ba7478b5" providerId="Windows Live" clId="Web-{A8BCCCFF-745F-47FD-8359-93EDCDDECBEA}" dt="2022-07-13T13:40:24.341" v="301" actId="20577"/>
          <ac:spMkLst>
            <pc:docMk/>
            <pc:sldMk cId="3379788298" sldId="307"/>
            <ac:spMk id="2" creationId="{97604DDD-4F2E-A120-2759-891DBF52CFC4}"/>
          </ac:spMkLst>
        </pc:spChg>
        <pc:spChg chg="add del">
          <ac:chgData name="Guest User" userId="f77927a8ba7478b5" providerId="Windows Live" clId="Web-{A8BCCCFF-745F-47FD-8359-93EDCDDECBEA}" dt="2022-07-13T13:40:11.184" v="298"/>
          <ac:spMkLst>
            <pc:docMk/>
            <pc:sldMk cId="3379788298" sldId="307"/>
            <ac:spMk id="7" creationId="{88294908-8B00-4F58-BBBA-20F71A40AA9E}"/>
          </ac:spMkLst>
        </pc:spChg>
        <pc:spChg chg="add del">
          <ac:chgData name="Guest User" userId="f77927a8ba7478b5" providerId="Windows Live" clId="Web-{A8BCCCFF-745F-47FD-8359-93EDCDDECBEA}" dt="2022-07-13T13:40:11.184" v="298"/>
          <ac:spMkLst>
            <pc:docMk/>
            <pc:sldMk cId="3379788298" sldId="307"/>
            <ac:spMk id="9" creationId="{4364C879-1404-4203-8E9D-CC5DE0A621A2}"/>
          </ac:spMkLst>
        </pc:spChg>
        <pc:spChg chg="add del">
          <ac:chgData name="Guest User" userId="f77927a8ba7478b5" providerId="Windows Live" clId="Web-{A8BCCCFF-745F-47FD-8359-93EDCDDECBEA}" dt="2022-07-13T13:40:11.184" v="298"/>
          <ac:spMkLst>
            <pc:docMk/>
            <pc:sldMk cId="3379788298" sldId="307"/>
            <ac:spMk id="11" creationId="{84617302-4B0D-4351-A6BB-6F0930D943AC}"/>
          </ac:spMkLst>
        </pc:spChg>
        <pc:spChg chg="add del">
          <ac:chgData name="Guest User" userId="f77927a8ba7478b5" providerId="Windows Live" clId="Web-{A8BCCCFF-745F-47FD-8359-93EDCDDECBEA}" dt="2022-07-13T13:40:11.184" v="298"/>
          <ac:spMkLst>
            <pc:docMk/>
            <pc:sldMk cId="3379788298" sldId="307"/>
            <ac:spMk id="13" creationId="{DA2C7802-C2E0-4218-8F89-8DD7CCD2CD1C}"/>
          </ac:spMkLst>
        </pc:spChg>
        <pc:spChg chg="add del">
          <ac:chgData name="Guest User" userId="f77927a8ba7478b5" providerId="Windows Live" clId="Web-{A8BCCCFF-745F-47FD-8359-93EDCDDECBEA}" dt="2022-07-13T13:40:11.184" v="298"/>
          <ac:spMkLst>
            <pc:docMk/>
            <pc:sldMk cId="3379788298" sldId="307"/>
            <ac:spMk id="15" creationId="{A6D7111A-21E5-4EE9-8A78-10E5530F0116}"/>
          </ac:spMkLst>
        </pc:spChg>
        <pc:spChg chg="add del">
          <ac:chgData name="Guest User" userId="f77927a8ba7478b5" providerId="Windows Live" clId="Web-{A8BCCCFF-745F-47FD-8359-93EDCDDECBEA}" dt="2022-07-13T13:40:11.184" v="298"/>
          <ac:spMkLst>
            <pc:docMk/>
            <pc:sldMk cId="3379788298" sldId="307"/>
            <ac:spMk id="17" creationId="{A3969E80-A77B-49FC-9122-D89AFD5EE118}"/>
          </ac:spMkLst>
        </pc:spChg>
        <pc:spChg chg="add del">
          <ac:chgData name="Guest User" userId="f77927a8ba7478b5" providerId="Windows Live" clId="Web-{A8BCCCFF-745F-47FD-8359-93EDCDDECBEA}" dt="2022-07-13T13:40:11.184" v="298"/>
          <ac:spMkLst>
            <pc:docMk/>
            <pc:sldMk cId="3379788298" sldId="307"/>
            <ac:spMk id="19" creationId="{1849CA57-76BD-4CF2-80BA-D7A46A01B7B1}"/>
          </ac:spMkLst>
        </pc:spChg>
        <pc:spChg chg="add del">
          <ac:chgData name="Guest User" userId="f77927a8ba7478b5" providerId="Windows Live" clId="Web-{A8BCCCFF-745F-47FD-8359-93EDCDDECBEA}" dt="2022-07-13T13:40:11.184" v="298"/>
          <ac:spMkLst>
            <pc:docMk/>
            <pc:sldMk cId="3379788298" sldId="307"/>
            <ac:spMk id="21" creationId="{35E9085E-E730-4768-83D4-6CB7E9897153}"/>
          </ac:spMkLst>
        </pc:spChg>
        <pc:spChg chg="add del">
          <ac:chgData name="Guest User" userId="f77927a8ba7478b5" providerId="Windows Live" clId="Web-{A8BCCCFF-745F-47FD-8359-93EDCDDECBEA}" dt="2022-07-13T13:40:11.184" v="298"/>
          <ac:spMkLst>
            <pc:docMk/>
            <pc:sldMk cId="3379788298" sldId="307"/>
            <ac:spMk id="23" creationId="{973272FE-A474-4CAE-8CA2-BCC8B476C3F4}"/>
          </ac:spMkLst>
        </pc:spChg>
        <pc:spChg chg="add del">
          <ac:chgData name="Guest User" userId="f77927a8ba7478b5" providerId="Windows Live" clId="Web-{A8BCCCFF-745F-47FD-8359-93EDCDDECBEA}" dt="2022-07-13T13:40:11.184" v="298"/>
          <ac:spMkLst>
            <pc:docMk/>
            <pc:sldMk cId="3379788298" sldId="307"/>
            <ac:spMk id="25" creationId="{E07981EA-05A6-437C-88D7-B377B92B031D}"/>
          </ac:spMkLst>
        </pc:spChg>
        <pc:spChg chg="add del">
          <ac:chgData name="Guest User" userId="f77927a8ba7478b5" providerId="Windows Live" clId="Web-{A8BCCCFF-745F-47FD-8359-93EDCDDECBEA}" dt="2022-07-13T13:40:11.184" v="298"/>
          <ac:spMkLst>
            <pc:docMk/>
            <pc:sldMk cId="3379788298" sldId="307"/>
            <ac:spMk id="27" creationId="{15E3C750-986E-4769-B1AE-49289FBEE757}"/>
          </ac:spMkLst>
        </pc:spChg>
        <pc:spChg chg="add">
          <ac:chgData name="Guest User" userId="f77927a8ba7478b5" providerId="Windows Live" clId="Web-{A8BCCCFF-745F-47FD-8359-93EDCDDECBEA}" dt="2022-07-13T13:40:11.184" v="298"/>
          <ac:spMkLst>
            <pc:docMk/>
            <pc:sldMk cId="3379788298" sldId="307"/>
            <ac:spMk id="32" creationId="{A93898FF-D987-4B0E-BFB4-85F5EB356D4D}"/>
          </ac:spMkLst>
        </pc:spChg>
        <pc:spChg chg="add">
          <ac:chgData name="Guest User" userId="f77927a8ba7478b5" providerId="Windows Live" clId="Web-{A8BCCCFF-745F-47FD-8359-93EDCDDECBEA}" dt="2022-07-13T13:40:11.184" v="298"/>
          <ac:spMkLst>
            <pc:docMk/>
            <pc:sldMk cId="3379788298" sldId="307"/>
            <ac:spMk id="34" creationId="{FEB84055-029C-4E86-8844-D05D96C024BC}"/>
          </ac:spMkLst>
        </pc:spChg>
        <pc:spChg chg="add">
          <ac:chgData name="Guest User" userId="f77927a8ba7478b5" providerId="Windows Live" clId="Web-{A8BCCCFF-745F-47FD-8359-93EDCDDECBEA}" dt="2022-07-13T13:40:11.184" v="298"/>
          <ac:spMkLst>
            <pc:docMk/>
            <pc:sldMk cId="3379788298" sldId="307"/>
            <ac:spMk id="38" creationId="{799037F2-4CAF-446B-90DB-1480B247AA69}"/>
          </ac:spMkLst>
        </pc:spChg>
        <pc:spChg chg="add">
          <ac:chgData name="Guest User" userId="f77927a8ba7478b5" providerId="Windows Live" clId="Web-{A8BCCCFF-745F-47FD-8359-93EDCDDECBEA}" dt="2022-07-13T13:40:11.184" v="298"/>
          <ac:spMkLst>
            <pc:docMk/>
            <pc:sldMk cId="3379788298" sldId="307"/>
            <ac:spMk id="40" creationId="{7128589C-AF3D-49CF-BD92-C1D1D2F5387F}"/>
          </ac:spMkLst>
        </pc:spChg>
        <pc:picChg chg="add">
          <ac:chgData name="Guest User" userId="f77927a8ba7478b5" providerId="Windows Live" clId="Web-{A8BCCCFF-745F-47FD-8359-93EDCDDECBEA}" dt="2022-07-13T13:40:11.184" v="298"/>
          <ac:picMkLst>
            <pc:docMk/>
            <pc:sldMk cId="3379788298" sldId="307"/>
            <ac:picMk id="36" creationId="{8A2842C0-6210-4FDB-B1FF-C14C927377FB}"/>
          </ac:picMkLst>
        </pc:picChg>
      </pc:sldChg>
    </pc:docChg>
  </pc:docChgLst>
  <pc:docChgLst>
    <pc:chgData name="Guest User" userId="f77927a8ba7478b5" providerId="Windows Live" clId="Web-{94BCEEB7-7952-478D-A896-2C980EE443E4}"/>
    <pc:docChg chg="addSld modSld">
      <pc:chgData name="Guest User" userId="f77927a8ba7478b5" providerId="Windows Live" clId="Web-{94BCEEB7-7952-478D-A896-2C980EE443E4}" dt="2022-07-09T03:20:06.628" v="1"/>
      <pc:docMkLst>
        <pc:docMk/>
      </pc:docMkLst>
      <pc:sldChg chg="addSp modSp new">
        <pc:chgData name="Guest User" userId="f77927a8ba7478b5" providerId="Windows Live" clId="Web-{94BCEEB7-7952-478D-A896-2C980EE443E4}" dt="2022-07-09T03:20:06.628" v="1"/>
        <pc:sldMkLst>
          <pc:docMk/>
          <pc:sldMk cId="3600762760" sldId="297"/>
        </pc:sldMkLst>
        <pc:picChg chg="add mod">
          <ac:chgData name="Guest User" userId="f77927a8ba7478b5" providerId="Windows Live" clId="Web-{94BCEEB7-7952-478D-A896-2C980EE443E4}" dt="2022-07-09T03:20:06.628" v="1"/>
          <ac:picMkLst>
            <pc:docMk/>
            <pc:sldMk cId="3600762760" sldId="297"/>
            <ac:picMk id="2" creationId="{44E3ADBC-53D3-4682-DE9C-E4B9800550AD}"/>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7/14/2022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4134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7/14/2022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055776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7/14/2022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28103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7/14/2022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438670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7/14/2022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66600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7/14/2022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61664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7/14/2022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26625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7/14/2022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71213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7/14/2022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920935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41091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67100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7/14/2022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887216757"/>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2BDEA5-93B2-AE93-4454-51251B38E207}"/>
              </a:ext>
            </a:extLst>
          </p:cNvPr>
          <p:cNvSpPr>
            <a:spLocks noGrp="1"/>
          </p:cNvSpPr>
          <p:nvPr>
            <p:ph type="title"/>
          </p:nvPr>
        </p:nvSpPr>
        <p:spPr>
          <a:xfrm>
            <a:off x="271415" y="513484"/>
            <a:ext cx="7641614" cy="1325563"/>
          </a:xfrm>
        </p:spPr>
        <p:txBody>
          <a:bodyPr vert="horz" lIns="91440" tIns="45720" rIns="91440" bIns="45720" rtlCol="0" anchor="ctr">
            <a:normAutofit/>
          </a:bodyPr>
          <a:lstStyle/>
          <a:p>
            <a:r>
              <a:rPr lang="en-US" sz="4200" b="1" kern="1200" dirty="0">
                <a:latin typeface="Times New Roman"/>
                <a:cs typeface="Times New Roman"/>
              </a:rPr>
              <a:t>PSCMR ONLINE LIBRARY</a:t>
            </a:r>
          </a:p>
        </p:txBody>
      </p:sp>
      <p:sp>
        <p:nvSpPr>
          <p:cNvPr id="7" name="TextBox 6">
            <a:extLst>
              <a:ext uri="{FF2B5EF4-FFF2-40B4-BE49-F238E27FC236}">
                <a16:creationId xmlns:a16="http://schemas.microsoft.com/office/drawing/2014/main" id="{28FF3FE7-B12F-8A1D-6004-EEB0CDC9D98D}"/>
              </a:ext>
            </a:extLst>
          </p:cNvPr>
          <p:cNvSpPr txBox="1"/>
          <p:nvPr/>
        </p:nvSpPr>
        <p:spPr>
          <a:xfrm>
            <a:off x="814835" y="1914836"/>
            <a:ext cx="6382657" cy="453841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nSpc>
                <a:spcPct val="90000"/>
              </a:lnSpc>
              <a:spcAft>
                <a:spcPts val="600"/>
              </a:spcAft>
            </a:pPr>
            <a:r>
              <a:rPr lang="en-US" sz="2000" b="1" dirty="0">
                <a:latin typeface="Times New Roman"/>
                <a:cs typeface="Times New Roman"/>
              </a:rPr>
              <a:t>                         Submitted By</a:t>
            </a:r>
            <a:endParaRPr lang="en-US" sz="2000" dirty="0">
              <a:latin typeface="Times New Roman"/>
              <a:cs typeface="Times New Roman"/>
            </a:endParaRPr>
          </a:p>
          <a:p>
            <a:pPr>
              <a:lnSpc>
                <a:spcPct val="90000"/>
              </a:lnSpc>
              <a:spcAft>
                <a:spcPts val="600"/>
              </a:spcAft>
            </a:pPr>
            <a:endParaRPr lang="en-US" sz="2000" b="1" dirty="0">
              <a:latin typeface="Times New Roman"/>
              <a:cs typeface="Times New Roman"/>
            </a:endParaRPr>
          </a:p>
          <a:p>
            <a:pPr>
              <a:lnSpc>
                <a:spcPct val="90000"/>
              </a:lnSpc>
              <a:spcAft>
                <a:spcPts val="600"/>
              </a:spcAft>
            </a:pPr>
            <a:r>
              <a:rPr lang="en-US" sz="2000" b="1" dirty="0">
                <a:latin typeface="Times New Roman"/>
                <a:cs typeface="Times New Roman"/>
              </a:rPr>
              <a:t>    Mr. CH Nagaraju          (20KT1A4210)</a:t>
            </a:r>
          </a:p>
          <a:p>
            <a:pPr>
              <a:lnSpc>
                <a:spcPct val="90000"/>
              </a:lnSpc>
              <a:spcAft>
                <a:spcPts val="600"/>
              </a:spcAft>
            </a:pPr>
            <a:r>
              <a:rPr lang="en-US" sz="2000" b="1" dirty="0">
                <a:latin typeface="Times New Roman"/>
                <a:cs typeface="Times New Roman"/>
              </a:rPr>
              <a:t>    Ms. S Rani                     (20KT1A4247)</a:t>
            </a:r>
          </a:p>
          <a:p>
            <a:pPr>
              <a:lnSpc>
                <a:spcPct val="90000"/>
              </a:lnSpc>
              <a:spcAft>
                <a:spcPts val="600"/>
              </a:spcAft>
            </a:pPr>
            <a:r>
              <a:rPr lang="en-US" sz="2000" b="1" dirty="0">
                <a:latin typeface="Times New Roman"/>
                <a:cs typeface="Times New Roman"/>
              </a:rPr>
              <a:t>    Mr. S.G.S.V Tarun         (21KT5A4203)</a:t>
            </a:r>
          </a:p>
          <a:p>
            <a:pPr>
              <a:lnSpc>
                <a:spcPct val="90000"/>
              </a:lnSpc>
              <a:spcAft>
                <a:spcPts val="600"/>
              </a:spcAft>
            </a:pPr>
            <a:r>
              <a:rPr lang="en-US" sz="2000" b="1" dirty="0">
                <a:latin typeface="Times New Roman"/>
                <a:cs typeface="Times New Roman"/>
              </a:rPr>
              <a:t>    Mr. C Jignesh                 (20KT1A4212)</a:t>
            </a:r>
          </a:p>
          <a:p>
            <a:pPr>
              <a:lnSpc>
                <a:spcPct val="90000"/>
              </a:lnSpc>
              <a:spcAft>
                <a:spcPts val="600"/>
              </a:spcAft>
            </a:pPr>
            <a:endParaRPr lang="en-US" sz="2000" b="1" dirty="0">
              <a:latin typeface="Times New Roman"/>
              <a:cs typeface="Times New Roman"/>
            </a:endParaRPr>
          </a:p>
          <a:p>
            <a:pPr>
              <a:lnSpc>
                <a:spcPct val="90000"/>
              </a:lnSpc>
              <a:spcAft>
                <a:spcPts val="600"/>
              </a:spcAft>
            </a:pPr>
            <a:r>
              <a:rPr lang="en-US" sz="2000" b="1" dirty="0">
                <a:latin typeface="Times New Roman"/>
                <a:cs typeface="Times New Roman"/>
              </a:rPr>
              <a:t>       Under the Esteemed Guidance of</a:t>
            </a:r>
          </a:p>
          <a:p>
            <a:pPr>
              <a:lnSpc>
                <a:spcPct val="90000"/>
              </a:lnSpc>
              <a:spcAft>
                <a:spcPts val="600"/>
              </a:spcAft>
            </a:pPr>
            <a:r>
              <a:rPr lang="en-US" sz="2000" dirty="0">
                <a:latin typeface="Times New Roman"/>
                <a:cs typeface="Times New Roman"/>
              </a:rPr>
              <a:t>        </a:t>
            </a:r>
            <a:r>
              <a:rPr lang="en-US" sz="2000" dirty="0" err="1">
                <a:latin typeface="Times New Roman"/>
                <a:cs typeface="Times New Roman"/>
              </a:rPr>
              <a:t>Ms</a:t>
            </a:r>
            <a:r>
              <a:rPr lang="en-US" sz="2000" dirty="0">
                <a:latin typeface="Times New Roman"/>
                <a:cs typeface="Times New Roman"/>
              </a:rPr>
              <a:t>: P.SRI SILPA, </a:t>
            </a:r>
            <a:r>
              <a:rPr lang="en-US" sz="2000" dirty="0" err="1">
                <a:latin typeface="Times New Roman"/>
                <a:cs typeface="Times New Roman"/>
              </a:rPr>
              <a:t>M.Tech</a:t>
            </a:r>
            <a:r>
              <a:rPr lang="en-US" sz="2000" dirty="0">
                <a:latin typeface="Times New Roman"/>
                <a:cs typeface="Times New Roman"/>
              </a:rPr>
              <a:t>, (Ph.D.)</a:t>
            </a:r>
          </a:p>
          <a:p>
            <a:pPr>
              <a:lnSpc>
                <a:spcPct val="90000"/>
              </a:lnSpc>
              <a:spcAft>
                <a:spcPts val="600"/>
              </a:spcAft>
            </a:pPr>
            <a:r>
              <a:rPr lang="en-US" sz="2000" b="1" dirty="0">
                <a:latin typeface="Times New Roman"/>
                <a:cs typeface="Times New Roman"/>
              </a:rPr>
              <a:t>                 Associate Professor.</a:t>
            </a:r>
          </a:p>
        </p:txBody>
      </p:sp>
      <p:sp>
        <p:nvSpPr>
          <p:cNvPr id="108" name="Freeform: Shape 107">
            <a:extLst>
              <a:ext uri="{FF2B5EF4-FFF2-40B4-BE49-F238E27FC236}">
                <a16:creationId xmlns:a16="http://schemas.microsoft.com/office/drawing/2014/main" id="{2C6A2225-94AF-4BC4-98F4-77746E7B1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5108" y="1"/>
            <a:ext cx="4666892" cy="3612937"/>
          </a:xfrm>
          <a:custGeom>
            <a:avLst/>
            <a:gdLst>
              <a:gd name="connsiteX0" fmla="*/ 192227 w 4666892"/>
              <a:gd name="connsiteY0" fmla="*/ 0 h 3612937"/>
              <a:gd name="connsiteX1" fmla="*/ 4666892 w 4666892"/>
              <a:gd name="connsiteY1" fmla="*/ 0 h 3612937"/>
              <a:gd name="connsiteX2" fmla="*/ 4666892 w 4666892"/>
              <a:gd name="connsiteY2" fmla="*/ 2643684 h 3612937"/>
              <a:gd name="connsiteX3" fmla="*/ 4657487 w 4666892"/>
              <a:gd name="connsiteY3" fmla="*/ 2656262 h 3612937"/>
              <a:gd name="connsiteX4" fmla="*/ 2628900 w 4666892"/>
              <a:gd name="connsiteY4" fmla="*/ 3612937 h 3612937"/>
              <a:gd name="connsiteX5" fmla="*/ 0 w 4666892"/>
              <a:gd name="connsiteY5" fmla="*/ 984037 h 3612937"/>
              <a:gd name="connsiteX6" fmla="*/ 118190 w 4666892"/>
              <a:gd name="connsiteY6" fmla="*/ 202283 h 3612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6892" h="3612937">
                <a:moveTo>
                  <a:pt x="192227" y="0"/>
                </a:moveTo>
                <a:lnTo>
                  <a:pt x="4666892" y="0"/>
                </a:lnTo>
                <a:lnTo>
                  <a:pt x="4666892" y="2643684"/>
                </a:lnTo>
                <a:lnTo>
                  <a:pt x="4657487" y="2656262"/>
                </a:lnTo>
                <a:cubicBezTo>
                  <a:pt x="4175308" y="3240527"/>
                  <a:pt x="3445594" y="3612937"/>
                  <a:pt x="2628900" y="3612937"/>
                </a:cubicBezTo>
                <a:cubicBezTo>
                  <a:pt x="1176999" y="3612937"/>
                  <a:pt x="0" y="2435938"/>
                  <a:pt x="0" y="984037"/>
                </a:cubicBezTo>
                <a:cubicBezTo>
                  <a:pt x="0" y="711806"/>
                  <a:pt x="41379" y="449239"/>
                  <a:pt x="118190" y="2022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6" descr="Logo&#10;&#10;Description automatically generated">
            <a:extLst>
              <a:ext uri="{FF2B5EF4-FFF2-40B4-BE49-F238E27FC236}">
                <a16:creationId xmlns:a16="http://schemas.microsoft.com/office/drawing/2014/main" id="{DD9D72A8-B4D5-D714-B562-BC17DED8AF18}"/>
              </a:ext>
            </a:extLst>
          </p:cNvPr>
          <p:cNvPicPr>
            <a:picLocks noGrp="1" noChangeAspect="1"/>
          </p:cNvPicPr>
          <p:nvPr>
            <p:ph idx="1"/>
          </p:nvPr>
        </p:nvPicPr>
        <p:blipFill rotWithShape="1">
          <a:blip r:embed="rId2"/>
          <a:srcRect t="2627" r="-1" b="-1"/>
          <a:stretch/>
        </p:blipFill>
        <p:spPr>
          <a:xfrm>
            <a:off x="7866390" y="120815"/>
            <a:ext cx="4502173" cy="3448209"/>
          </a:xfrm>
          <a:custGeom>
            <a:avLst/>
            <a:gdLst/>
            <a:ahLst/>
            <a:cxnLst/>
            <a:rect l="l" t="t" r="r" b="b"/>
            <a:pathLst>
              <a:path w="4502173" h="3448219">
                <a:moveTo>
                  <a:pt x="205627" y="0"/>
                </a:moveTo>
                <a:lnTo>
                  <a:pt x="4502173" y="0"/>
                </a:lnTo>
                <a:lnTo>
                  <a:pt x="4502173" y="2368934"/>
                </a:lnTo>
                <a:lnTo>
                  <a:pt x="4365663" y="2551486"/>
                </a:lnTo>
                <a:cubicBezTo>
                  <a:pt x="3913696" y="3099144"/>
                  <a:pt x="3229704" y="3448219"/>
                  <a:pt x="2464181" y="3448219"/>
                </a:cubicBezTo>
                <a:cubicBezTo>
                  <a:pt x="1103251" y="3448219"/>
                  <a:pt x="0" y="2344968"/>
                  <a:pt x="0" y="984038"/>
                </a:cubicBezTo>
                <a:cubicBezTo>
                  <a:pt x="0" y="643806"/>
                  <a:pt x="68954" y="319678"/>
                  <a:pt x="193648" y="24867"/>
                </a:cubicBezTo>
                <a:close/>
              </a:path>
            </a:pathLst>
          </a:custGeom>
        </p:spPr>
      </p:pic>
      <p:sp>
        <p:nvSpPr>
          <p:cNvPr id="110" name="Freeform: Shape 109">
            <a:extLst>
              <a:ext uri="{FF2B5EF4-FFF2-40B4-BE49-F238E27FC236}">
                <a16:creationId xmlns:a16="http://schemas.microsoft.com/office/drawing/2014/main" id="{648F5915-2CE1-4F74-88C5-D4366893D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4737" y="3918051"/>
            <a:ext cx="3587263" cy="2939948"/>
          </a:xfrm>
          <a:custGeom>
            <a:avLst/>
            <a:gdLst>
              <a:gd name="connsiteX0" fmla="*/ 2070613 w 3587263"/>
              <a:gd name="connsiteY0" fmla="*/ 0 h 2939948"/>
              <a:gd name="connsiteX1" fmla="*/ 3534758 w 3587263"/>
              <a:gd name="connsiteY1" fmla="*/ 606469 h 2939948"/>
              <a:gd name="connsiteX2" fmla="*/ 3587263 w 3587263"/>
              <a:gd name="connsiteY2" fmla="*/ 664240 h 2939948"/>
              <a:gd name="connsiteX3" fmla="*/ 3587263 w 3587263"/>
              <a:gd name="connsiteY3" fmla="*/ 2939948 h 2939948"/>
              <a:gd name="connsiteX4" fmla="*/ 193241 w 3587263"/>
              <a:gd name="connsiteY4" fmla="*/ 2939948 h 2939948"/>
              <a:gd name="connsiteX5" fmla="*/ 162719 w 3587263"/>
              <a:gd name="connsiteY5" fmla="*/ 2876589 h 2939948"/>
              <a:gd name="connsiteX6" fmla="*/ 0 w 3587263"/>
              <a:gd name="connsiteY6" fmla="*/ 2070613 h 2939948"/>
              <a:gd name="connsiteX7" fmla="*/ 2070613 w 3587263"/>
              <a:gd name="connsiteY7" fmla="*/ 0 h 293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7263" h="2939948">
                <a:moveTo>
                  <a:pt x="2070613" y="0"/>
                </a:moveTo>
                <a:cubicBezTo>
                  <a:pt x="2642397" y="0"/>
                  <a:pt x="3160050" y="231761"/>
                  <a:pt x="3534758" y="606469"/>
                </a:cubicBezTo>
                <a:lnTo>
                  <a:pt x="3587263" y="664240"/>
                </a:lnTo>
                <a:lnTo>
                  <a:pt x="3587263" y="2939948"/>
                </a:lnTo>
                <a:lnTo>
                  <a:pt x="193241" y="2939948"/>
                </a:lnTo>
                <a:lnTo>
                  <a:pt x="162719" y="2876589"/>
                </a:lnTo>
                <a:cubicBezTo>
                  <a:pt x="57940" y="2628865"/>
                  <a:pt x="0" y="2356505"/>
                  <a:pt x="0" y="2070613"/>
                </a:cubicBezTo>
                <a:cubicBezTo>
                  <a:pt x="0" y="927045"/>
                  <a:pt x="927045" y="0"/>
                  <a:pt x="2070613"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7" name="Picture 3">
            <a:extLst>
              <a:ext uri="{FF2B5EF4-FFF2-40B4-BE49-F238E27FC236}">
                <a16:creationId xmlns:a16="http://schemas.microsoft.com/office/drawing/2014/main" id="{C7DF0AAC-B65B-A446-222D-00CDC72398D4}"/>
              </a:ext>
            </a:extLst>
          </p:cNvPr>
          <p:cNvPicPr>
            <a:picLocks noChangeAspect="1"/>
          </p:cNvPicPr>
          <p:nvPr/>
        </p:nvPicPr>
        <p:blipFill rotWithShape="1">
          <a:blip r:embed="rId3"/>
          <a:srcRect l="10902" b="-1"/>
          <a:stretch/>
        </p:blipFill>
        <p:spPr>
          <a:xfrm>
            <a:off x="8768827" y="4082141"/>
            <a:ext cx="3423175" cy="2775859"/>
          </a:xfrm>
          <a:custGeom>
            <a:avLst/>
            <a:gdLst/>
            <a:ahLst/>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p:spPr>
      </p:pic>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F058B0-8DF3-D6B6-D4CF-61BF307B5193}"/>
              </a:ext>
            </a:extLst>
          </p:cNvPr>
          <p:cNvSpPr>
            <a:spLocks noGrp="1"/>
          </p:cNvSpPr>
          <p:nvPr>
            <p:ph type="title"/>
          </p:nvPr>
        </p:nvSpPr>
        <p:spPr>
          <a:xfrm>
            <a:off x="1102368" y="1877492"/>
            <a:ext cx="4030132" cy="3215373"/>
          </a:xfrm>
        </p:spPr>
        <p:txBody>
          <a:bodyPr>
            <a:normAutofit/>
          </a:bodyPr>
          <a:lstStyle/>
          <a:p>
            <a:pPr algn="ctr"/>
            <a:r>
              <a:rPr lang="en-US" sz="3700" b="1">
                <a:solidFill>
                  <a:schemeClr val="bg1"/>
                </a:solidFill>
                <a:latin typeface="Times New Roman"/>
                <a:cs typeface="Calibri Light"/>
              </a:rPr>
              <a:t>SOFTWARE REQURIMENTS</a:t>
            </a:r>
            <a:endParaRPr lang="en-US" sz="3700" b="1">
              <a:solidFill>
                <a:schemeClr val="bg1"/>
              </a:solidFill>
              <a:latin typeface="Times New Roman"/>
              <a:cs typeface="Times New Roman"/>
            </a:endParaRPr>
          </a:p>
        </p:txBody>
      </p:sp>
      <p:grpSp>
        <p:nvGrpSpPr>
          <p:cNvPr id="29" name="Group 28">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30" name="Freeform: Shape 29">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31" name="Freeform: Shape 30">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33"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5"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7" name="Oval 36">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Oval 38">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096E0F64-03AD-1493-DA97-EAC38AD91351}"/>
              </a:ext>
            </a:extLst>
          </p:cNvPr>
          <p:cNvSpPr>
            <a:spLocks noGrp="1"/>
          </p:cNvSpPr>
          <p:nvPr>
            <p:ph idx="1"/>
          </p:nvPr>
        </p:nvSpPr>
        <p:spPr>
          <a:xfrm>
            <a:off x="6234868" y="1130846"/>
            <a:ext cx="5635343" cy="4815972"/>
          </a:xfrm>
        </p:spPr>
        <p:txBody>
          <a:bodyPr vert="horz" lIns="91440" tIns="45720" rIns="91440" bIns="45720" rtlCol="0" anchor="t">
            <a:normAutofit/>
          </a:bodyPr>
          <a:lstStyle/>
          <a:p>
            <a:pPr marL="0" indent="0">
              <a:buNone/>
            </a:pPr>
            <a:r>
              <a:rPr lang="en-US" sz="2400" b="1" dirty="0">
                <a:solidFill>
                  <a:schemeClr val="bg1"/>
                </a:solidFill>
                <a:latin typeface="Times New Roman"/>
                <a:ea typeface="+mn-lt"/>
                <a:cs typeface="+mn-lt"/>
              </a:rPr>
              <a:t> 2.1 SUBLIME TEXT:</a:t>
            </a:r>
            <a:endParaRPr lang="en-US" sz="2400" dirty="0">
              <a:solidFill>
                <a:schemeClr val="bg1"/>
              </a:solidFill>
              <a:latin typeface="Times New Roman"/>
              <a:ea typeface="+mn-lt"/>
              <a:cs typeface="+mn-lt"/>
            </a:endParaRPr>
          </a:p>
          <a:p>
            <a:r>
              <a:rPr lang="en-US" sz="2400" b="1" dirty="0">
                <a:solidFill>
                  <a:schemeClr val="bg1"/>
                </a:solidFill>
                <a:latin typeface="Times New Roman"/>
                <a:ea typeface="+mn-lt"/>
                <a:cs typeface="+mn-lt"/>
              </a:rPr>
              <a:t>Sublime Text</a:t>
            </a:r>
            <a:r>
              <a:rPr lang="en-US" sz="2400" dirty="0">
                <a:solidFill>
                  <a:schemeClr val="bg1"/>
                </a:solidFill>
                <a:latin typeface="Times New Roman"/>
                <a:ea typeface="+mn-lt"/>
                <a:cs typeface="+mn-lt"/>
              </a:rPr>
              <a:t> is a shareware cross-platform source code editor. It natively supports many programming languages and markup languages. Users can expand its functionality with plugins, typically community-built and maintained under free-software licenses. To facilitate plugins, Sublime Text features a Python API.</a:t>
            </a:r>
          </a:p>
          <a:p>
            <a:endParaRPr lang="en-US" sz="2400">
              <a:solidFill>
                <a:schemeClr val="bg1"/>
              </a:solidFill>
              <a:cs typeface="Calibri"/>
            </a:endParaRPr>
          </a:p>
        </p:txBody>
      </p:sp>
      <p:grpSp>
        <p:nvGrpSpPr>
          <p:cNvPr id="41"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42" name="Freeform: Shape 41">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294361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1DBC7A-B3C5-24B3-2ADF-C7CD07B1C325}"/>
              </a:ext>
            </a:extLst>
          </p:cNvPr>
          <p:cNvSpPr>
            <a:spLocks noGrp="1"/>
          </p:cNvSpPr>
          <p:nvPr>
            <p:ph type="title"/>
          </p:nvPr>
        </p:nvSpPr>
        <p:spPr>
          <a:xfrm>
            <a:off x="1102368" y="1877492"/>
            <a:ext cx="4030132" cy="3215373"/>
          </a:xfrm>
        </p:spPr>
        <p:txBody>
          <a:bodyPr>
            <a:normAutofit/>
          </a:bodyPr>
          <a:lstStyle/>
          <a:p>
            <a:pPr algn="ctr"/>
            <a:r>
              <a:rPr lang="en-US" b="1">
                <a:solidFill>
                  <a:schemeClr val="bg1"/>
                </a:solidFill>
                <a:latin typeface="Times New Roman"/>
                <a:ea typeface="+mj-lt"/>
                <a:cs typeface="+mj-lt"/>
              </a:rPr>
              <a:t>2.2 CHROME:</a:t>
            </a:r>
            <a:endParaRPr lang="en-US">
              <a:solidFill>
                <a:schemeClr val="bg1"/>
              </a:solidFill>
              <a:latin typeface="Times New Roman"/>
              <a:ea typeface="+mj-lt"/>
              <a:cs typeface="+mj-lt"/>
            </a:endParaRPr>
          </a:p>
        </p:txBody>
      </p:sp>
      <p:grpSp>
        <p:nvGrpSpPr>
          <p:cNvPr id="31" name="Group 30">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32" name="Freeform: Shape 31">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33" name="Freeform: Shape 32">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35"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7"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9" name="Oval 38">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Oval 40">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CA4E0778-CAF6-A84E-E239-56CFC4318214}"/>
              </a:ext>
            </a:extLst>
          </p:cNvPr>
          <p:cNvSpPr>
            <a:spLocks noGrp="1"/>
          </p:cNvSpPr>
          <p:nvPr>
            <p:ph idx="1"/>
          </p:nvPr>
        </p:nvSpPr>
        <p:spPr>
          <a:xfrm>
            <a:off x="6234868" y="1130846"/>
            <a:ext cx="5217173" cy="4351338"/>
          </a:xfrm>
        </p:spPr>
        <p:txBody>
          <a:bodyPr vert="horz" lIns="91440" tIns="45720" rIns="91440" bIns="45720" rtlCol="0">
            <a:normAutofit/>
          </a:bodyPr>
          <a:lstStyle/>
          <a:p>
            <a:r>
              <a:rPr lang="en-US" sz="2400" b="1">
                <a:solidFill>
                  <a:schemeClr val="bg1"/>
                </a:solidFill>
                <a:latin typeface="Times New Roman"/>
                <a:ea typeface="+mn-lt"/>
                <a:cs typeface="+mn-lt"/>
              </a:rPr>
              <a:t>Google Chrome</a:t>
            </a:r>
            <a:r>
              <a:rPr lang="en-US" sz="2400">
                <a:solidFill>
                  <a:schemeClr val="bg1"/>
                </a:solidFill>
                <a:latin typeface="Times New Roman"/>
                <a:ea typeface="+mn-lt"/>
                <a:cs typeface="+mn-lt"/>
              </a:rPr>
              <a:t> is a cross-platform web browser developed by Google. It was first released in 2008 for Microsoft Windows, built with free software components from Apple Web kit and Mozilla Firefox. It was later ported to Linux, macOS, and Android, and Android, where it is the default browser. The browser is also the main component of Chrome OS, where it serves as the platform for web applications.</a:t>
            </a:r>
          </a:p>
        </p:txBody>
      </p:sp>
      <p:grpSp>
        <p:nvGrpSpPr>
          <p:cNvPr id="43"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44" name="Freeform: Shape 43">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169683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1928A1-DB95-B60E-E7AB-2299660DB047}"/>
              </a:ext>
            </a:extLst>
          </p:cNvPr>
          <p:cNvSpPr>
            <a:spLocks noGrp="1"/>
          </p:cNvSpPr>
          <p:nvPr>
            <p:ph type="title"/>
          </p:nvPr>
        </p:nvSpPr>
        <p:spPr>
          <a:xfrm>
            <a:off x="1102368" y="1877492"/>
            <a:ext cx="4030132" cy="3215373"/>
          </a:xfrm>
        </p:spPr>
        <p:txBody>
          <a:bodyPr>
            <a:normAutofit/>
          </a:bodyPr>
          <a:lstStyle/>
          <a:p>
            <a:pPr algn="ctr"/>
            <a:endParaRPr lang="en-US">
              <a:solidFill>
                <a:schemeClr val="bg1"/>
              </a:solidFill>
            </a:endParaRPr>
          </a:p>
          <a:p>
            <a:pPr algn="ctr"/>
            <a:r>
              <a:rPr lang="en-US" b="1">
                <a:solidFill>
                  <a:schemeClr val="bg1"/>
                </a:solidFill>
                <a:latin typeface="Times New Roman"/>
                <a:ea typeface="+mj-lt"/>
                <a:cs typeface="+mj-lt"/>
              </a:rPr>
              <a:t>2.3XAMPP:</a:t>
            </a:r>
            <a:endParaRPr lang="en-US">
              <a:solidFill>
                <a:schemeClr val="bg1"/>
              </a:solidFill>
              <a:latin typeface="Times New Roman"/>
              <a:ea typeface="+mj-lt"/>
              <a:cs typeface="+mj-lt"/>
            </a:endParaRPr>
          </a:p>
        </p:txBody>
      </p:sp>
      <p:grpSp>
        <p:nvGrpSpPr>
          <p:cNvPr id="36" name="Group 35">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37" name="Freeform: Shape 3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38" name="Freeform: Shape 3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40"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2"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4" name="Oval 43">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Oval 45">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7D257A94-2675-18F1-0322-55041956F1D5}"/>
              </a:ext>
            </a:extLst>
          </p:cNvPr>
          <p:cNvSpPr>
            <a:spLocks noGrp="1"/>
          </p:cNvSpPr>
          <p:nvPr>
            <p:ph idx="1"/>
          </p:nvPr>
        </p:nvSpPr>
        <p:spPr>
          <a:xfrm>
            <a:off x="6234868" y="1130846"/>
            <a:ext cx="5217173" cy="4351338"/>
          </a:xfrm>
        </p:spPr>
        <p:txBody>
          <a:bodyPr vert="horz" lIns="91440" tIns="45720" rIns="91440" bIns="45720" rtlCol="0" anchor="t">
            <a:normAutofit/>
          </a:bodyPr>
          <a:lstStyle/>
          <a:p>
            <a:endParaRPr lang="en-US" sz="2200">
              <a:solidFill>
                <a:schemeClr val="bg1"/>
              </a:solidFill>
            </a:endParaRPr>
          </a:p>
          <a:p>
            <a:r>
              <a:rPr lang="en-US" sz="2200" b="1" dirty="0">
                <a:solidFill>
                  <a:schemeClr val="bg1"/>
                </a:solidFill>
                <a:latin typeface="Times New Roman"/>
                <a:ea typeface="+mn-lt"/>
                <a:cs typeface="+mn-lt"/>
              </a:rPr>
              <a:t>XAMPP</a:t>
            </a:r>
            <a:r>
              <a:rPr lang="en-US" sz="2200" dirty="0">
                <a:solidFill>
                  <a:schemeClr val="bg1"/>
                </a:solidFill>
                <a:latin typeface="Times New Roman"/>
                <a:ea typeface="+mn-lt"/>
                <a:cs typeface="+mn-lt"/>
              </a:rPr>
              <a:t> is a free and open-source cross-platform web server solution stack package developed by Apache </a:t>
            </a:r>
            <a:r>
              <a:rPr lang="en-US" sz="2200" dirty="0" err="1">
                <a:solidFill>
                  <a:schemeClr val="bg1"/>
                </a:solidFill>
                <a:latin typeface="Times New Roman"/>
                <a:ea typeface="+mn-lt"/>
                <a:cs typeface="+mn-lt"/>
              </a:rPr>
              <a:t>Friends,consisting</a:t>
            </a:r>
            <a:r>
              <a:rPr lang="en-US" sz="2200" dirty="0">
                <a:solidFill>
                  <a:schemeClr val="bg1"/>
                </a:solidFill>
                <a:latin typeface="Times New Roman"/>
                <a:ea typeface="+mn-lt"/>
                <a:cs typeface="+mn-lt"/>
              </a:rPr>
              <a:t> mainly of the Apache HTTP Server, MariaDB database, and interpreters for scripts written in the PHP and Perl programming </a:t>
            </a:r>
            <a:r>
              <a:rPr lang="en-US" sz="2200" dirty="0" err="1">
                <a:solidFill>
                  <a:schemeClr val="bg1"/>
                </a:solidFill>
                <a:latin typeface="Times New Roman"/>
                <a:ea typeface="+mn-lt"/>
                <a:cs typeface="+mn-lt"/>
              </a:rPr>
              <a:t>languages.Since</a:t>
            </a:r>
            <a:r>
              <a:rPr lang="en-US" sz="2200" dirty="0">
                <a:solidFill>
                  <a:schemeClr val="bg1"/>
                </a:solidFill>
                <a:latin typeface="Times New Roman"/>
                <a:ea typeface="+mn-lt"/>
                <a:cs typeface="+mn-lt"/>
              </a:rPr>
              <a:t> most actual web server deployments use the same components as XAMPP, it makes transitioning from a local test server to a live server possible.</a:t>
            </a:r>
            <a:endParaRPr lang="en-US" sz="2200" dirty="0">
              <a:solidFill>
                <a:schemeClr val="bg1"/>
              </a:solidFill>
              <a:latin typeface="Times New Roman"/>
              <a:cs typeface="Times New Roman"/>
            </a:endParaRPr>
          </a:p>
        </p:txBody>
      </p:sp>
      <p:grpSp>
        <p:nvGrpSpPr>
          <p:cNvPr id="48"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49" name="Freeform: Shape 48">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719405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80C30-0046-AAD3-8780-649D601273CC}"/>
              </a:ext>
            </a:extLst>
          </p:cNvPr>
          <p:cNvSpPr>
            <a:spLocks noGrp="1"/>
          </p:cNvSpPr>
          <p:nvPr>
            <p:ph type="title"/>
          </p:nvPr>
        </p:nvSpPr>
        <p:spPr>
          <a:xfrm>
            <a:off x="6053668" y="803325"/>
            <a:ext cx="5314536" cy="1325563"/>
          </a:xfrm>
        </p:spPr>
        <p:txBody>
          <a:bodyPr>
            <a:normAutofit/>
          </a:bodyPr>
          <a:lstStyle/>
          <a:p>
            <a:r>
              <a:rPr lang="en-US" dirty="0">
                <a:solidFill>
                  <a:schemeClr val="tx1">
                    <a:lumMod val="95000"/>
                  </a:schemeClr>
                </a:solidFill>
                <a:cs typeface="Calibri Light"/>
              </a:rPr>
              <a:t>EXISTING SYSTEM</a:t>
            </a:r>
          </a:p>
        </p:txBody>
      </p:sp>
      <p:sp>
        <p:nvSpPr>
          <p:cNvPr id="36" name="Freeform: Shape 35">
            <a:extLst>
              <a:ext uri="{FF2B5EF4-FFF2-40B4-BE49-F238E27FC236}">
                <a16:creationId xmlns:a16="http://schemas.microsoft.com/office/drawing/2014/main" id="{E0D60ECE-8986-45DC-B7FE-EC7699B46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38829" cy="5840278"/>
          </a:xfrm>
          <a:custGeom>
            <a:avLst/>
            <a:gdLst>
              <a:gd name="connsiteX0" fmla="*/ 0 w 5438829"/>
              <a:gd name="connsiteY0" fmla="*/ 0 h 5840278"/>
              <a:gd name="connsiteX1" fmla="*/ 4466700 w 5438829"/>
              <a:gd name="connsiteY1" fmla="*/ 0 h 5840278"/>
              <a:gd name="connsiteX2" fmla="*/ 4652178 w 5438829"/>
              <a:gd name="connsiteY2" fmla="*/ 204077 h 5840278"/>
              <a:gd name="connsiteX3" fmla="*/ 5438829 w 5438829"/>
              <a:gd name="connsiteY3" fmla="*/ 2395363 h 5840278"/>
              <a:gd name="connsiteX4" fmla="*/ 1993914 w 5438829"/>
              <a:gd name="connsiteY4" fmla="*/ 5840278 h 5840278"/>
              <a:gd name="connsiteX5" fmla="*/ 67829 w 5438829"/>
              <a:gd name="connsiteY5" fmla="*/ 5251941 h 5840278"/>
              <a:gd name="connsiteX6" fmla="*/ 0 w 5438829"/>
              <a:gd name="connsiteY6" fmla="*/ 5201220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829" h="5840278">
                <a:moveTo>
                  <a:pt x="0" y="0"/>
                </a:moveTo>
                <a:lnTo>
                  <a:pt x="4466700" y="0"/>
                </a:lnTo>
                <a:lnTo>
                  <a:pt x="4652178" y="204077"/>
                </a:lnTo>
                <a:cubicBezTo>
                  <a:pt x="5143616" y="799562"/>
                  <a:pt x="5438829" y="1562987"/>
                  <a:pt x="5438829" y="2395363"/>
                </a:cubicBezTo>
                <a:cubicBezTo>
                  <a:pt x="5438829" y="4297937"/>
                  <a:pt x="3896488" y="5840278"/>
                  <a:pt x="1993914" y="5840278"/>
                </a:cubicBezTo>
                <a:cubicBezTo>
                  <a:pt x="1280449" y="5840278"/>
                  <a:pt x="617641" y="5623387"/>
                  <a:pt x="67829" y="5251941"/>
                </a:cubicBezTo>
                <a:lnTo>
                  <a:pt x="0" y="520122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96964194-5878-40D2-8EC0-DDC58387F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69134" cy="5654940"/>
          </a:xfrm>
          <a:custGeom>
            <a:avLst/>
            <a:gdLst>
              <a:gd name="connsiteX0" fmla="*/ 0 w 5269134"/>
              <a:gd name="connsiteY0" fmla="*/ 0 h 5654940"/>
              <a:gd name="connsiteX1" fmla="*/ 4227767 w 5269134"/>
              <a:gd name="connsiteY1" fmla="*/ 0 h 5654940"/>
              <a:gd name="connsiteX2" fmla="*/ 4312042 w 5269134"/>
              <a:gd name="connsiteY2" fmla="*/ 76595 h 5654940"/>
              <a:gd name="connsiteX3" fmla="*/ 5269134 w 5269134"/>
              <a:gd name="connsiteY3" fmla="*/ 2387221 h 5654940"/>
              <a:gd name="connsiteX4" fmla="*/ 2001415 w 5269134"/>
              <a:gd name="connsiteY4" fmla="*/ 5654940 h 5654940"/>
              <a:gd name="connsiteX5" fmla="*/ 198928 w 5269134"/>
              <a:gd name="connsiteY5" fmla="*/ 5113274 h 5654940"/>
              <a:gd name="connsiteX6" fmla="*/ 0 w 5269134"/>
              <a:gd name="connsiteY6" fmla="*/ 4969563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9134" h="5654940">
                <a:moveTo>
                  <a:pt x="0" y="0"/>
                </a:moveTo>
                <a:lnTo>
                  <a:pt x="4227767" y="0"/>
                </a:lnTo>
                <a:lnTo>
                  <a:pt x="4312042" y="76595"/>
                </a:lnTo>
                <a:cubicBezTo>
                  <a:pt x="4903383" y="667936"/>
                  <a:pt x="5269134" y="1484866"/>
                  <a:pt x="5269134" y="2387221"/>
                </a:cubicBezTo>
                <a:cubicBezTo>
                  <a:pt x="5269134" y="4191932"/>
                  <a:pt x="3806126" y="5654940"/>
                  <a:pt x="2001415" y="5654940"/>
                </a:cubicBezTo>
                <a:cubicBezTo>
                  <a:pt x="1335223" y="5654940"/>
                  <a:pt x="715593" y="5455584"/>
                  <a:pt x="198928" y="5113274"/>
                </a:cubicBezTo>
                <a:lnTo>
                  <a:pt x="0" y="49695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3" name="Graphic 32" descr="Books on Shelf">
            <a:extLst>
              <a:ext uri="{FF2B5EF4-FFF2-40B4-BE49-F238E27FC236}">
                <a16:creationId xmlns:a16="http://schemas.microsoft.com/office/drawing/2014/main" id="{91D817C0-BFC0-426E-54C9-1586DD40B6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1733" y="543135"/>
            <a:ext cx="3835488" cy="3835488"/>
          </a:xfrm>
          <a:prstGeom prst="rect">
            <a:avLst/>
          </a:prstGeom>
        </p:spPr>
      </p:pic>
      <p:sp>
        <p:nvSpPr>
          <p:cNvPr id="3" name="Content Placeholder 2">
            <a:extLst>
              <a:ext uri="{FF2B5EF4-FFF2-40B4-BE49-F238E27FC236}">
                <a16:creationId xmlns:a16="http://schemas.microsoft.com/office/drawing/2014/main" id="{55F2D7CC-BE59-023F-F174-D01E3FBF18ED}"/>
              </a:ext>
            </a:extLst>
          </p:cNvPr>
          <p:cNvSpPr>
            <a:spLocks noGrp="1"/>
          </p:cNvSpPr>
          <p:nvPr>
            <p:ph idx="1"/>
          </p:nvPr>
        </p:nvSpPr>
        <p:spPr>
          <a:xfrm>
            <a:off x="6053667" y="2279018"/>
            <a:ext cx="5314543" cy="4212261"/>
          </a:xfrm>
        </p:spPr>
        <p:txBody>
          <a:bodyPr vert="horz" lIns="91440" tIns="45720" rIns="91440" bIns="45720" rtlCol="0" anchor="t">
            <a:noAutofit/>
          </a:bodyPr>
          <a:lstStyle/>
          <a:p>
            <a:r>
              <a:rPr lang="en-US" sz="2400" dirty="0">
                <a:solidFill>
                  <a:schemeClr val="tx1">
                    <a:lumMod val="95000"/>
                  </a:schemeClr>
                </a:solidFill>
                <a:latin typeface="Times New Roman"/>
                <a:ea typeface="+mn-lt"/>
                <a:cs typeface="+mn-lt"/>
              </a:rPr>
              <a:t>When a library is contained in a building that’s open to the students, access to the library’s resources is restricted by the amount of time the library can be physically </a:t>
            </a:r>
            <a:r>
              <a:rPr lang="en-US" sz="2400" dirty="0" err="1">
                <a:solidFill>
                  <a:schemeClr val="tx1">
                    <a:lumMod val="95000"/>
                  </a:schemeClr>
                </a:solidFill>
                <a:latin typeface="Times New Roman"/>
                <a:ea typeface="+mn-lt"/>
                <a:cs typeface="+mn-lt"/>
              </a:rPr>
              <a:t>open.college</a:t>
            </a:r>
            <a:r>
              <a:rPr lang="en-US" sz="2400" dirty="0">
                <a:solidFill>
                  <a:schemeClr val="tx1">
                    <a:lumMod val="95000"/>
                  </a:schemeClr>
                </a:solidFill>
                <a:latin typeface="Times New Roman"/>
                <a:ea typeface="+mn-lt"/>
                <a:cs typeface="+mn-lt"/>
              </a:rPr>
              <a:t> libraries have operating hours; if an individual arrives too late, she won’t be able to access the library’s resources. People are restricted too by the amount of time they can spend with a resource, since each must be returned to the library within a set period of time.</a:t>
            </a:r>
            <a:endParaRPr lang="en-US" sz="2400">
              <a:solidFill>
                <a:schemeClr val="tx1">
                  <a:lumMod val="95000"/>
                </a:schemeClr>
              </a:solidFill>
              <a:latin typeface="Times New Roman"/>
              <a:cs typeface="Times New Roman"/>
            </a:endParaRPr>
          </a:p>
        </p:txBody>
      </p:sp>
    </p:spTree>
    <p:extLst>
      <p:ext uri="{BB962C8B-B14F-4D97-AF65-F5344CB8AC3E}">
        <p14:creationId xmlns:p14="http://schemas.microsoft.com/office/powerpoint/2010/main" val="1829453832"/>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F83D1-C520-18FB-9DDC-988CA277ABE7}"/>
              </a:ext>
            </a:extLst>
          </p:cNvPr>
          <p:cNvSpPr>
            <a:spLocks noGrp="1"/>
          </p:cNvSpPr>
          <p:nvPr>
            <p:ph type="title"/>
          </p:nvPr>
        </p:nvSpPr>
        <p:spPr>
          <a:xfrm>
            <a:off x="762001" y="803325"/>
            <a:ext cx="5333121" cy="758710"/>
          </a:xfrm>
        </p:spPr>
        <p:txBody>
          <a:bodyPr>
            <a:normAutofit fontScale="90000"/>
          </a:bodyPr>
          <a:lstStyle/>
          <a:p>
            <a:r>
              <a:rPr lang="en-US">
                <a:latin typeface="Times New Roman"/>
                <a:cs typeface="Calibri Light"/>
              </a:rPr>
              <a:t>PROPOSED SYSTEM</a:t>
            </a:r>
          </a:p>
        </p:txBody>
      </p:sp>
      <p:sp>
        <p:nvSpPr>
          <p:cNvPr id="3" name="Content Placeholder 2">
            <a:extLst>
              <a:ext uri="{FF2B5EF4-FFF2-40B4-BE49-F238E27FC236}">
                <a16:creationId xmlns:a16="http://schemas.microsoft.com/office/drawing/2014/main" id="{48E2CD56-888A-F668-676A-A675897A7A1E}"/>
              </a:ext>
            </a:extLst>
          </p:cNvPr>
          <p:cNvSpPr>
            <a:spLocks noGrp="1"/>
          </p:cNvSpPr>
          <p:nvPr>
            <p:ph idx="1"/>
          </p:nvPr>
        </p:nvSpPr>
        <p:spPr>
          <a:xfrm>
            <a:off x="762000" y="2279018"/>
            <a:ext cx="5314543" cy="3375920"/>
          </a:xfrm>
        </p:spPr>
        <p:txBody>
          <a:bodyPr anchor="t">
            <a:normAutofit/>
          </a:bodyPr>
          <a:lstStyle/>
          <a:p>
            <a:r>
              <a:rPr lang="en-US" sz="1800" b="1">
                <a:latin typeface="Times New Roman"/>
                <a:ea typeface="+mn-lt"/>
                <a:cs typeface="+mn-lt"/>
              </a:rPr>
              <a:t>1. Simple &amp; Easy to Use</a:t>
            </a:r>
          </a:p>
          <a:p>
            <a:r>
              <a:rPr lang="en-US" sz="1800" b="1">
                <a:latin typeface="Times New Roman"/>
                <a:ea typeface="+mn-lt"/>
                <a:cs typeface="+mn-lt"/>
              </a:rPr>
              <a:t>2. Increased Library Engagement</a:t>
            </a:r>
          </a:p>
          <a:p>
            <a:r>
              <a:rPr lang="en-US" sz="1800" b="1">
                <a:latin typeface="Times New Roman"/>
                <a:ea typeface="+mn-lt"/>
                <a:cs typeface="+mn-lt"/>
              </a:rPr>
              <a:t>3. Efficient Cloud Data Management</a:t>
            </a:r>
          </a:p>
          <a:p>
            <a:r>
              <a:rPr lang="en-US" sz="1800" b="1">
                <a:latin typeface="Times New Roman"/>
                <a:ea typeface="+mn-lt"/>
                <a:cs typeface="+mn-lt"/>
              </a:rPr>
              <a:t>4. Highly Secure, Scalable &amp; Reliable</a:t>
            </a:r>
          </a:p>
          <a:p>
            <a:r>
              <a:rPr lang="en-US" sz="1800" b="1">
                <a:latin typeface="Times New Roman"/>
                <a:ea typeface="+mn-lt"/>
                <a:cs typeface="+mn-lt"/>
              </a:rPr>
              <a:t>6. Dynamic Reports</a:t>
            </a:r>
          </a:p>
          <a:p>
            <a:r>
              <a:rPr lang="en-US" sz="1800" b="1">
                <a:latin typeface="Times New Roman"/>
                <a:ea typeface="+mn-lt"/>
                <a:cs typeface="+mn-lt"/>
              </a:rPr>
              <a:t>9. Fully Customizable</a:t>
            </a:r>
            <a:endParaRPr lang="en-US" sz="1800" b="1">
              <a:latin typeface="Times New Roman"/>
              <a:cs typeface="Calibri"/>
            </a:endParaRPr>
          </a:p>
        </p:txBody>
      </p:sp>
      <p:sp>
        <p:nvSpPr>
          <p:cNvPr id="35" name="Freeform: Shape 34">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Picture 30">
            <a:extLst>
              <a:ext uri="{FF2B5EF4-FFF2-40B4-BE49-F238E27FC236}">
                <a16:creationId xmlns:a16="http://schemas.microsoft.com/office/drawing/2014/main" id="{025C7651-A972-BC8F-54A1-FA6B3F25BE48}"/>
              </a:ext>
            </a:extLst>
          </p:cNvPr>
          <p:cNvPicPr>
            <a:picLocks noChangeAspect="1"/>
          </p:cNvPicPr>
          <p:nvPr/>
        </p:nvPicPr>
        <p:blipFill rotWithShape="1">
          <a:blip r:embed="rId2"/>
          <a:srcRect l="5887" r="29977" b="5"/>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2774135218"/>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14">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1" name="Freeform: Shape 20">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7511F87A-04FB-B54B-903B-3C1668649473}"/>
              </a:ext>
            </a:extLst>
          </p:cNvPr>
          <p:cNvSpPr txBox="1"/>
          <p:nvPr/>
        </p:nvSpPr>
        <p:spPr>
          <a:xfrm>
            <a:off x="3204642" y="2353641"/>
            <a:ext cx="5782716" cy="2150719"/>
          </a:xfrm>
          <a:prstGeom prst="rect">
            <a:avLst/>
          </a:prstGeom>
          <a:noFill/>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6000" b="1" kern="1200" dirty="0">
                <a:solidFill>
                  <a:srgbClr val="080808"/>
                </a:solidFill>
                <a:latin typeface="Times New Roman"/>
                <a:ea typeface="+mj-ea"/>
                <a:cs typeface="Times New Roman"/>
              </a:rPr>
              <a:t>RESULTS</a:t>
            </a:r>
          </a:p>
        </p:txBody>
      </p:sp>
      <p:sp>
        <p:nvSpPr>
          <p:cNvPr id="23" name="Freeform: Shape 22">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5" name="Freeform: Shape 24">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26">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869037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44E3ADBC-53D3-4682-DE9C-E4B9800550AD}"/>
              </a:ext>
            </a:extLst>
          </p:cNvPr>
          <p:cNvPicPr>
            <a:picLocks noChangeAspect="1"/>
          </p:cNvPicPr>
          <p:nvPr/>
        </p:nvPicPr>
        <p:blipFill>
          <a:blip r:embed="rId2"/>
          <a:stretch>
            <a:fillRect/>
          </a:stretch>
        </p:blipFill>
        <p:spPr>
          <a:xfrm>
            <a:off x="2013476" y="745970"/>
            <a:ext cx="9286210" cy="4991100"/>
          </a:xfrm>
          <a:prstGeom prst="rect">
            <a:avLst/>
          </a:prstGeom>
        </p:spPr>
      </p:pic>
      <p:sp>
        <p:nvSpPr>
          <p:cNvPr id="3" name="TextBox 2">
            <a:extLst>
              <a:ext uri="{FF2B5EF4-FFF2-40B4-BE49-F238E27FC236}">
                <a16:creationId xmlns:a16="http://schemas.microsoft.com/office/drawing/2014/main" id="{83E57B07-123F-53BF-0876-05556DE525FD}"/>
              </a:ext>
            </a:extLst>
          </p:cNvPr>
          <p:cNvSpPr txBox="1"/>
          <p:nvPr/>
        </p:nvSpPr>
        <p:spPr>
          <a:xfrm>
            <a:off x="5334929" y="5983326"/>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chemeClr val="bg1"/>
                </a:solidFill>
                <a:latin typeface="Times New Roman"/>
                <a:cs typeface="Calibri"/>
              </a:rPr>
              <a:t>HOMEPAGE</a:t>
            </a:r>
          </a:p>
        </p:txBody>
      </p:sp>
    </p:spTree>
    <p:extLst>
      <p:ext uri="{BB962C8B-B14F-4D97-AF65-F5344CB8AC3E}">
        <p14:creationId xmlns:p14="http://schemas.microsoft.com/office/powerpoint/2010/main" val="3600762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Graphical user interface&#10;&#10;Description automatically generated">
            <a:extLst>
              <a:ext uri="{FF2B5EF4-FFF2-40B4-BE49-F238E27FC236}">
                <a16:creationId xmlns:a16="http://schemas.microsoft.com/office/drawing/2014/main" id="{60672B74-03B3-7A71-9642-23E007E39940}"/>
              </a:ext>
            </a:extLst>
          </p:cNvPr>
          <p:cNvPicPr>
            <a:picLocks noChangeAspect="1"/>
          </p:cNvPicPr>
          <p:nvPr/>
        </p:nvPicPr>
        <p:blipFill>
          <a:blip r:embed="rId2"/>
          <a:stretch>
            <a:fillRect/>
          </a:stretch>
        </p:blipFill>
        <p:spPr>
          <a:xfrm>
            <a:off x="2072263" y="804348"/>
            <a:ext cx="8483787" cy="4558991"/>
          </a:xfrm>
          <a:prstGeom prst="rect">
            <a:avLst/>
          </a:prstGeom>
        </p:spPr>
      </p:pic>
      <p:sp>
        <p:nvSpPr>
          <p:cNvPr id="4" name="TextBox 3">
            <a:extLst>
              <a:ext uri="{FF2B5EF4-FFF2-40B4-BE49-F238E27FC236}">
                <a16:creationId xmlns:a16="http://schemas.microsoft.com/office/drawing/2014/main" id="{79A06015-F74D-5024-57A5-B92C41CC88E8}"/>
              </a:ext>
            </a:extLst>
          </p:cNvPr>
          <p:cNvSpPr txBox="1"/>
          <p:nvPr/>
        </p:nvSpPr>
        <p:spPr>
          <a:xfrm>
            <a:off x="4867275" y="33432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cs typeface="Calibri"/>
            </a:endParaRPr>
          </a:p>
        </p:txBody>
      </p:sp>
      <p:sp>
        <p:nvSpPr>
          <p:cNvPr id="3" name="TextBox 2">
            <a:extLst>
              <a:ext uri="{FF2B5EF4-FFF2-40B4-BE49-F238E27FC236}">
                <a16:creationId xmlns:a16="http://schemas.microsoft.com/office/drawing/2014/main" id="{1B00E80B-ED50-3D66-15AF-C1777FED21E0}"/>
              </a:ext>
            </a:extLst>
          </p:cNvPr>
          <p:cNvSpPr txBox="1"/>
          <p:nvPr/>
        </p:nvSpPr>
        <p:spPr>
          <a:xfrm>
            <a:off x="3785507" y="5853792"/>
            <a:ext cx="513805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bg1"/>
                </a:solidFill>
                <a:latin typeface="Times New Roman"/>
                <a:cs typeface="Calibri"/>
              </a:rPr>
              <a:t>ADMIN/STUDENT LOGIN PAGE</a:t>
            </a:r>
          </a:p>
        </p:txBody>
      </p:sp>
    </p:spTree>
    <p:extLst>
      <p:ext uri="{BB962C8B-B14F-4D97-AF65-F5344CB8AC3E}">
        <p14:creationId xmlns:p14="http://schemas.microsoft.com/office/powerpoint/2010/main" val="6537209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Graphical user interface, website&#10;&#10;Description automatically generated">
            <a:extLst>
              <a:ext uri="{FF2B5EF4-FFF2-40B4-BE49-F238E27FC236}">
                <a16:creationId xmlns:a16="http://schemas.microsoft.com/office/drawing/2014/main" id="{37CFC0BA-D373-0727-5141-8FE3295D620E}"/>
              </a:ext>
            </a:extLst>
          </p:cNvPr>
          <p:cNvPicPr>
            <a:picLocks noChangeAspect="1"/>
          </p:cNvPicPr>
          <p:nvPr/>
        </p:nvPicPr>
        <p:blipFill>
          <a:blip r:embed="rId2"/>
          <a:stretch>
            <a:fillRect/>
          </a:stretch>
        </p:blipFill>
        <p:spPr>
          <a:xfrm>
            <a:off x="1891045" y="1057275"/>
            <a:ext cx="8533735" cy="4581525"/>
          </a:xfrm>
          <a:prstGeom prst="rect">
            <a:avLst/>
          </a:prstGeom>
        </p:spPr>
      </p:pic>
      <p:sp>
        <p:nvSpPr>
          <p:cNvPr id="3" name="TextBox 2">
            <a:extLst>
              <a:ext uri="{FF2B5EF4-FFF2-40B4-BE49-F238E27FC236}">
                <a16:creationId xmlns:a16="http://schemas.microsoft.com/office/drawing/2014/main" id="{64BA39CC-AD46-4E98-A720-92FBCDD54B19}"/>
              </a:ext>
            </a:extLst>
          </p:cNvPr>
          <p:cNvSpPr txBox="1"/>
          <p:nvPr/>
        </p:nvSpPr>
        <p:spPr>
          <a:xfrm>
            <a:off x="5210175" y="5819775"/>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bg1"/>
                </a:solidFill>
                <a:latin typeface="Times New Roman"/>
                <a:cs typeface="Calibri"/>
              </a:rPr>
              <a:t>ABOUT US</a:t>
            </a:r>
          </a:p>
        </p:txBody>
      </p:sp>
    </p:spTree>
    <p:extLst>
      <p:ext uri="{BB962C8B-B14F-4D97-AF65-F5344CB8AC3E}">
        <p14:creationId xmlns:p14="http://schemas.microsoft.com/office/powerpoint/2010/main" val="9281814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Graphical user interface, text&#10;&#10;Description automatically generated">
            <a:extLst>
              <a:ext uri="{FF2B5EF4-FFF2-40B4-BE49-F238E27FC236}">
                <a16:creationId xmlns:a16="http://schemas.microsoft.com/office/drawing/2014/main" id="{359A257E-810A-2827-830C-71CCF0C902E2}"/>
              </a:ext>
            </a:extLst>
          </p:cNvPr>
          <p:cNvPicPr>
            <a:picLocks noChangeAspect="1"/>
          </p:cNvPicPr>
          <p:nvPr/>
        </p:nvPicPr>
        <p:blipFill>
          <a:blip r:embed="rId2"/>
          <a:stretch>
            <a:fillRect/>
          </a:stretch>
        </p:blipFill>
        <p:spPr>
          <a:xfrm>
            <a:off x="1452895" y="876300"/>
            <a:ext cx="9305260" cy="5000625"/>
          </a:xfrm>
          <a:prstGeom prst="rect">
            <a:avLst/>
          </a:prstGeom>
        </p:spPr>
      </p:pic>
      <p:sp>
        <p:nvSpPr>
          <p:cNvPr id="3" name="TextBox 2">
            <a:extLst>
              <a:ext uri="{FF2B5EF4-FFF2-40B4-BE49-F238E27FC236}">
                <a16:creationId xmlns:a16="http://schemas.microsoft.com/office/drawing/2014/main" id="{E1CC5F9C-D47D-9230-AE5B-850644B5CE18}"/>
              </a:ext>
            </a:extLst>
          </p:cNvPr>
          <p:cNvSpPr txBox="1"/>
          <p:nvPr/>
        </p:nvSpPr>
        <p:spPr>
          <a:xfrm>
            <a:off x="4953000" y="6076950"/>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chemeClr val="bg1"/>
                </a:solidFill>
                <a:latin typeface="Times New Roman"/>
                <a:cs typeface="Calibri"/>
              </a:rPr>
              <a:t>CONTACT US</a:t>
            </a:r>
          </a:p>
        </p:txBody>
      </p:sp>
    </p:spTree>
    <p:extLst>
      <p:ext uri="{BB962C8B-B14F-4D97-AF65-F5344CB8AC3E}">
        <p14:creationId xmlns:p14="http://schemas.microsoft.com/office/powerpoint/2010/main" val="2626357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250C39F-3F6C-4D53-86D2-7BC6B2FF6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4" descr="Technological background">
            <a:extLst>
              <a:ext uri="{FF2B5EF4-FFF2-40B4-BE49-F238E27FC236}">
                <a16:creationId xmlns:a16="http://schemas.microsoft.com/office/drawing/2014/main" id="{620AE08B-1968-02DC-F100-E8A5CB52A26F}"/>
              </a:ext>
            </a:extLst>
          </p:cNvPr>
          <p:cNvPicPr>
            <a:picLocks noChangeAspect="1"/>
          </p:cNvPicPr>
          <p:nvPr/>
        </p:nvPicPr>
        <p:blipFill rotWithShape="1">
          <a:blip r:embed="rId2"/>
          <a:srcRect t="5686" b="10045"/>
          <a:stretch/>
        </p:blipFill>
        <p:spPr>
          <a:xfrm>
            <a:off x="20" y="10"/>
            <a:ext cx="12191980" cy="6857990"/>
          </a:xfrm>
          <a:prstGeom prst="rect">
            <a:avLst/>
          </a:prstGeom>
        </p:spPr>
      </p:pic>
      <p:sp>
        <p:nvSpPr>
          <p:cNvPr id="20" name="Rectangle 19">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72297B-92EE-FA78-CBC0-CBF3C5869E96}"/>
              </a:ext>
            </a:extLst>
          </p:cNvPr>
          <p:cNvSpPr>
            <a:spLocks noGrp="1"/>
          </p:cNvSpPr>
          <p:nvPr>
            <p:ph type="title"/>
          </p:nvPr>
        </p:nvSpPr>
        <p:spPr>
          <a:xfrm>
            <a:off x="844705" y="798919"/>
            <a:ext cx="4724400" cy="713748"/>
          </a:xfrm>
        </p:spPr>
        <p:txBody>
          <a:bodyPr anchor="b">
            <a:normAutofit/>
          </a:bodyPr>
          <a:lstStyle/>
          <a:p>
            <a:r>
              <a:rPr lang="en-US">
                <a:solidFill>
                  <a:schemeClr val="bg1"/>
                </a:solidFill>
                <a:latin typeface="Times New Roman"/>
                <a:cs typeface="Calibri Light" panose="020F0302020204030204"/>
              </a:rPr>
              <a:t>Contents</a:t>
            </a:r>
          </a:p>
        </p:txBody>
      </p:sp>
      <p:sp>
        <p:nvSpPr>
          <p:cNvPr id="3" name="Content Placeholder 2">
            <a:extLst>
              <a:ext uri="{FF2B5EF4-FFF2-40B4-BE49-F238E27FC236}">
                <a16:creationId xmlns:a16="http://schemas.microsoft.com/office/drawing/2014/main" id="{6A9AA7C7-99E0-B3F4-212B-0175CAF9C8C0}"/>
              </a:ext>
            </a:extLst>
          </p:cNvPr>
          <p:cNvSpPr>
            <a:spLocks noGrp="1"/>
          </p:cNvSpPr>
          <p:nvPr>
            <p:ph idx="1"/>
          </p:nvPr>
        </p:nvSpPr>
        <p:spPr>
          <a:xfrm>
            <a:off x="1021266" y="1674324"/>
            <a:ext cx="4724400" cy="4140263"/>
          </a:xfrm>
        </p:spPr>
        <p:txBody>
          <a:bodyPr vert="horz" lIns="91440" tIns="45720" rIns="91440" bIns="45720" rtlCol="0" anchor="t">
            <a:noAutofit/>
          </a:bodyPr>
          <a:lstStyle/>
          <a:p>
            <a:r>
              <a:rPr lang="en-US" sz="2000" dirty="0">
                <a:solidFill>
                  <a:schemeClr val="bg1"/>
                </a:solidFill>
                <a:latin typeface="Times New Roman"/>
                <a:ea typeface="+mn-lt"/>
                <a:cs typeface="+mn-lt"/>
              </a:rPr>
              <a:t>Abstract</a:t>
            </a:r>
            <a:endParaRPr lang="en-US" sz="2000">
              <a:solidFill>
                <a:schemeClr val="bg1"/>
              </a:solidFill>
              <a:latin typeface="Times New Roman"/>
              <a:cs typeface="Calibri" panose="020F0502020204030204"/>
            </a:endParaRPr>
          </a:p>
          <a:p>
            <a:r>
              <a:rPr lang="en-US" sz="2000" dirty="0">
                <a:solidFill>
                  <a:schemeClr val="bg1"/>
                </a:solidFill>
                <a:latin typeface="Times New Roman"/>
                <a:ea typeface="+mn-lt"/>
                <a:cs typeface="+mn-lt"/>
              </a:rPr>
              <a:t>Introduction</a:t>
            </a:r>
            <a:endParaRPr lang="en-US" sz="2000">
              <a:solidFill>
                <a:schemeClr val="bg1"/>
              </a:solidFill>
              <a:latin typeface="Times New Roman"/>
              <a:cs typeface="Times New Roman"/>
            </a:endParaRPr>
          </a:p>
          <a:p>
            <a:r>
              <a:rPr lang="en-US" sz="2000" dirty="0">
                <a:solidFill>
                  <a:schemeClr val="bg1"/>
                </a:solidFill>
                <a:latin typeface="Times New Roman"/>
                <a:ea typeface="+mn-lt"/>
                <a:cs typeface="+mn-lt"/>
              </a:rPr>
              <a:t>Hardware requirements</a:t>
            </a:r>
            <a:endParaRPr lang="en-US" sz="2000">
              <a:solidFill>
                <a:schemeClr val="bg1"/>
              </a:solidFill>
              <a:latin typeface="Times New Roman"/>
              <a:cs typeface="Times New Roman"/>
            </a:endParaRPr>
          </a:p>
          <a:p>
            <a:r>
              <a:rPr lang="en-US" sz="2000" dirty="0">
                <a:solidFill>
                  <a:schemeClr val="bg1"/>
                </a:solidFill>
                <a:latin typeface="Times New Roman"/>
                <a:ea typeface="+mn-lt"/>
                <a:cs typeface="+mn-lt"/>
              </a:rPr>
              <a:t>Software requirements</a:t>
            </a:r>
            <a:endParaRPr lang="en-US" sz="2000">
              <a:solidFill>
                <a:schemeClr val="bg1"/>
              </a:solidFill>
              <a:latin typeface="Times New Roman"/>
              <a:cs typeface="Times New Roman"/>
            </a:endParaRPr>
          </a:p>
          <a:p>
            <a:r>
              <a:rPr lang="en-US" sz="2000" dirty="0">
                <a:solidFill>
                  <a:schemeClr val="bg1"/>
                </a:solidFill>
                <a:latin typeface="Times New Roman"/>
                <a:ea typeface="+mn-lt"/>
                <a:cs typeface="+mn-lt"/>
              </a:rPr>
              <a:t>Existing system</a:t>
            </a:r>
            <a:endParaRPr lang="en-US" sz="2000">
              <a:solidFill>
                <a:schemeClr val="bg1"/>
              </a:solidFill>
              <a:latin typeface="Times New Roman"/>
              <a:cs typeface="Times New Roman"/>
            </a:endParaRPr>
          </a:p>
          <a:p>
            <a:r>
              <a:rPr lang="en-US" sz="2000" dirty="0">
                <a:solidFill>
                  <a:schemeClr val="bg1"/>
                </a:solidFill>
                <a:latin typeface="Times New Roman"/>
                <a:ea typeface="+mn-lt"/>
                <a:cs typeface="+mn-lt"/>
              </a:rPr>
              <a:t>Proposed system</a:t>
            </a:r>
            <a:endParaRPr lang="en-US" sz="2000">
              <a:solidFill>
                <a:schemeClr val="bg1"/>
              </a:solidFill>
              <a:latin typeface="Times New Roman"/>
              <a:cs typeface="Times New Roman"/>
            </a:endParaRPr>
          </a:p>
          <a:p>
            <a:r>
              <a:rPr lang="en-US" sz="2000" dirty="0">
                <a:solidFill>
                  <a:schemeClr val="bg1"/>
                </a:solidFill>
                <a:latin typeface="Times New Roman"/>
                <a:ea typeface="+mn-lt"/>
                <a:cs typeface="+mn-lt"/>
              </a:rPr>
              <a:t>Results</a:t>
            </a:r>
            <a:endParaRPr lang="en-US" sz="2000">
              <a:solidFill>
                <a:schemeClr val="bg1"/>
              </a:solidFill>
              <a:latin typeface="Times New Roman"/>
              <a:cs typeface="Times New Roman"/>
            </a:endParaRPr>
          </a:p>
          <a:p>
            <a:r>
              <a:rPr lang="en-US" sz="2000" dirty="0">
                <a:solidFill>
                  <a:schemeClr val="bg1"/>
                </a:solidFill>
                <a:latin typeface="Times New Roman"/>
                <a:ea typeface="+mn-lt"/>
                <a:cs typeface="+mn-lt"/>
              </a:rPr>
              <a:t>Conclusion</a:t>
            </a:r>
            <a:endParaRPr lang="en-US" sz="2000">
              <a:solidFill>
                <a:schemeClr val="bg1"/>
              </a:solidFill>
              <a:latin typeface="Times New Roman"/>
              <a:cs typeface="Times New Roman"/>
            </a:endParaRPr>
          </a:p>
          <a:p>
            <a:r>
              <a:rPr lang="en-US" sz="2000" dirty="0">
                <a:solidFill>
                  <a:schemeClr val="bg1"/>
                </a:solidFill>
                <a:latin typeface="Times New Roman"/>
                <a:ea typeface="+mn-lt"/>
                <a:cs typeface="+mn-lt"/>
              </a:rPr>
              <a:t>Thank you</a:t>
            </a:r>
            <a:endParaRPr lang="en-US" sz="2000">
              <a:solidFill>
                <a:schemeClr val="bg1"/>
              </a:solidFill>
              <a:latin typeface="Times New Roman"/>
              <a:cs typeface="Times New Roman"/>
            </a:endParaRPr>
          </a:p>
          <a:p>
            <a:r>
              <a:rPr lang="en-US" sz="2000" dirty="0">
                <a:solidFill>
                  <a:schemeClr val="bg1"/>
                </a:solidFill>
                <a:latin typeface="Times New Roman"/>
                <a:ea typeface="+mn-lt"/>
                <a:cs typeface="+mn-lt"/>
              </a:rPr>
              <a:t>Queries</a:t>
            </a:r>
            <a:endParaRPr lang="en-US" sz="2000">
              <a:solidFill>
                <a:schemeClr val="bg1"/>
              </a:solidFill>
              <a:latin typeface="Times New Roman"/>
              <a:cs typeface="Times New Roman"/>
            </a:endParaRPr>
          </a:p>
          <a:p>
            <a:endParaRPr lang="en-US" sz="2000" dirty="0">
              <a:solidFill>
                <a:schemeClr val="bg1"/>
              </a:solidFill>
              <a:latin typeface="Times New Roman"/>
              <a:cs typeface="Calibri"/>
            </a:endParaRPr>
          </a:p>
        </p:txBody>
      </p:sp>
      <p:sp>
        <p:nvSpPr>
          <p:cNvPr id="22" name="Rectangle 2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picture containing text, queen&#10;&#10;Description automatically generated">
            <a:extLst>
              <a:ext uri="{FF2B5EF4-FFF2-40B4-BE49-F238E27FC236}">
                <a16:creationId xmlns:a16="http://schemas.microsoft.com/office/drawing/2014/main" id="{4343DEF9-8240-8571-6FAC-2C905A36C21B}"/>
              </a:ext>
            </a:extLst>
          </p:cNvPr>
          <p:cNvPicPr>
            <a:picLocks noChangeAspect="1"/>
          </p:cNvPicPr>
          <p:nvPr/>
        </p:nvPicPr>
        <p:blipFill>
          <a:blip r:embed="rId3"/>
          <a:stretch>
            <a:fillRect/>
          </a:stretch>
        </p:blipFill>
        <p:spPr>
          <a:xfrm>
            <a:off x="6911439" y="1602180"/>
            <a:ext cx="5138056" cy="5138056"/>
          </a:xfrm>
          <a:prstGeom prst="rect">
            <a:avLst/>
          </a:prstGeom>
        </p:spPr>
      </p:pic>
    </p:spTree>
    <p:extLst>
      <p:ext uri="{BB962C8B-B14F-4D97-AF65-F5344CB8AC3E}">
        <p14:creationId xmlns:p14="http://schemas.microsoft.com/office/powerpoint/2010/main" val="18360996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A93898FF-D987-4B0E-BFB4-85F5EB356D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EB84055-029C-4E86-8844-D05D96C02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a:extLst>
              <a:ext uri="{FF2B5EF4-FFF2-40B4-BE49-F238E27FC236}">
                <a16:creationId xmlns:a16="http://schemas.microsoft.com/office/drawing/2014/main" id="{8A2842C0-6210-4FDB-B1FF-C14C927377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38" name="Rectangle 37">
            <a:extLst>
              <a:ext uri="{FF2B5EF4-FFF2-40B4-BE49-F238E27FC236}">
                <a16:creationId xmlns:a16="http://schemas.microsoft.com/office/drawing/2014/main" id="{799037F2-4CAF-446B-90DB-1480B247A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7128589C-AF3D-49CF-BD92-C1D1D2F53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5844" y="1110000"/>
            <a:ext cx="10195740" cy="4629235"/>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TextBox 1">
            <a:extLst>
              <a:ext uri="{FF2B5EF4-FFF2-40B4-BE49-F238E27FC236}">
                <a16:creationId xmlns:a16="http://schemas.microsoft.com/office/drawing/2014/main" id="{97604DDD-4F2E-A120-2759-891DBF52CFC4}"/>
              </a:ext>
            </a:extLst>
          </p:cNvPr>
          <p:cNvSpPr txBox="1"/>
          <p:nvPr/>
        </p:nvSpPr>
        <p:spPr>
          <a:xfrm>
            <a:off x="1991485" y="1600200"/>
            <a:ext cx="8201552" cy="2295748"/>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6000" b="1" kern="1200" dirty="0">
                <a:latin typeface="Times New Roman"/>
                <a:ea typeface="+mj-ea"/>
                <a:cs typeface="Times New Roman"/>
              </a:rPr>
              <a:t>ADMIN SIDE PAGE</a:t>
            </a:r>
          </a:p>
        </p:txBody>
      </p:sp>
    </p:spTree>
    <p:extLst>
      <p:ext uri="{BB962C8B-B14F-4D97-AF65-F5344CB8AC3E}">
        <p14:creationId xmlns:p14="http://schemas.microsoft.com/office/powerpoint/2010/main" val="33797882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Graphical user interface, application&#10;&#10;Description automatically generated">
            <a:extLst>
              <a:ext uri="{FF2B5EF4-FFF2-40B4-BE49-F238E27FC236}">
                <a16:creationId xmlns:a16="http://schemas.microsoft.com/office/drawing/2014/main" id="{541F006A-27E0-20F4-5F32-18C96CBC95AD}"/>
              </a:ext>
            </a:extLst>
          </p:cNvPr>
          <p:cNvPicPr>
            <a:picLocks noChangeAspect="1"/>
          </p:cNvPicPr>
          <p:nvPr/>
        </p:nvPicPr>
        <p:blipFill>
          <a:blip r:embed="rId2"/>
          <a:stretch>
            <a:fillRect/>
          </a:stretch>
        </p:blipFill>
        <p:spPr>
          <a:xfrm>
            <a:off x="1924050" y="1184529"/>
            <a:ext cx="8953500" cy="4317492"/>
          </a:xfrm>
          <a:prstGeom prst="rect">
            <a:avLst/>
          </a:prstGeom>
        </p:spPr>
      </p:pic>
      <p:sp>
        <p:nvSpPr>
          <p:cNvPr id="3" name="TextBox 2">
            <a:extLst>
              <a:ext uri="{FF2B5EF4-FFF2-40B4-BE49-F238E27FC236}">
                <a16:creationId xmlns:a16="http://schemas.microsoft.com/office/drawing/2014/main" id="{93E2D24F-F192-8E7A-1ED3-DCAB3544859C}"/>
              </a:ext>
            </a:extLst>
          </p:cNvPr>
          <p:cNvSpPr txBox="1"/>
          <p:nvPr/>
        </p:nvSpPr>
        <p:spPr>
          <a:xfrm>
            <a:off x="4584545" y="5799331"/>
            <a:ext cx="36385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solidFill>
                  <a:schemeClr val="bg1"/>
                </a:solidFill>
                <a:latin typeface="Times New Roman"/>
                <a:cs typeface="Calibri"/>
              </a:rPr>
              <a:t>ADMIN DETAILS</a:t>
            </a:r>
          </a:p>
        </p:txBody>
      </p:sp>
    </p:spTree>
    <p:extLst>
      <p:ext uri="{BB962C8B-B14F-4D97-AF65-F5344CB8AC3E}">
        <p14:creationId xmlns:p14="http://schemas.microsoft.com/office/powerpoint/2010/main" val="3818700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Graphical user interface, application&#10;&#10;Description automatically generated">
            <a:extLst>
              <a:ext uri="{FF2B5EF4-FFF2-40B4-BE49-F238E27FC236}">
                <a16:creationId xmlns:a16="http://schemas.microsoft.com/office/drawing/2014/main" id="{B0478E9E-A7B3-C861-66D3-34836C819B7C}"/>
              </a:ext>
            </a:extLst>
          </p:cNvPr>
          <p:cNvPicPr>
            <a:picLocks noChangeAspect="1"/>
          </p:cNvPicPr>
          <p:nvPr/>
        </p:nvPicPr>
        <p:blipFill rotWithShape="1">
          <a:blip r:embed="rId2"/>
          <a:srcRect r="5064" b="1"/>
          <a:stretch/>
        </p:blipFill>
        <p:spPr>
          <a:xfrm>
            <a:off x="1371600" y="872183"/>
            <a:ext cx="9458325" cy="4837409"/>
          </a:xfrm>
          <a:prstGeom prst="rect">
            <a:avLst/>
          </a:prstGeom>
        </p:spPr>
      </p:pic>
      <p:sp>
        <p:nvSpPr>
          <p:cNvPr id="3" name="TextBox 2">
            <a:extLst>
              <a:ext uri="{FF2B5EF4-FFF2-40B4-BE49-F238E27FC236}">
                <a16:creationId xmlns:a16="http://schemas.microsoft.com/office/drawing/2014/main" id="{2DCBFD5E-DE05-7925-3A74-FC83B9E5002E}"/>
              </a:ext>
            </a:extLst>
          </p:cNvPr>
          <p:cNvSpPr txBox="1"/>
          <p:nvPr/>
        </p:nvSpPr>
        <p:spPr>
          <a:xfrm>
            <a:off x="4724400" y="5982758"/>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solidFill>
                  <a:schemeClr val="bg1"/>
                </a:solidFill>
                <a:latin typeface="Times New Roman"/>
                <a:cs typeface="Calibri"/>
              </a:rPr>
              <a:t>ADD BOOK</a:t>
            </a:r>
            <a:endParaRPr lang="en-US" sz="2800" b="1">
              <a:solidFill>
                <a:schemeClr val="bg1"/>
              </a:solidFill>
              <a:latin typeface="Times New Roman"/>
              <a:cs typeface="Times New Roman"/>
            </a:endParaRPr>
          </a:p>
        </p:txBody>
      </p:sp>
    </p:spTree>
    <p:extLst>
      <p:ext uri="{BB962C8B-B14F-4D97-AF65-F5344CB8AC3E}">
        <p14:creationId xmlns:p14="http://schemas.microsoft.com/office/powerpoint/2010/main" val="2792174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Graphical user interface, text, application, email&#10;&#10;Description automatically generated">
            <a:extLst>
              <a:ext uri="{FF2B5EF4-FFF2-40B4-BE49-F238E27FC236}">
                <a16:creationId xmlns:a16="http://schemas.microsoft.com/office/drawing/2014/main" id="{54ECEEE1-4AB1-975C-C60E-C59BFFD75DE1}"/>
              </a:ext>
            </a:extLst>
          </p:cNvPr>
          <p:cNvPicPr>
            <a:picLocks noChangeAspect="1"/>
          </p:cNvPicPr>
          <p:nvPr/>
        </p:nvPicPr>
        <p:blipFill>
          <a:blip r:embed="rId2"/>
          <a:stretch>
            <a:fillRect/>
          </a:stretch>
        </p:blipFill>
        <p:spPr>
          <a:xfrm>
            <a:off x="1743075" y="1060704"/>
            <a:ext cx="9172575" cy="4422267"/>
          </a:xfrm>
          <a:prstGeom prst="rect">
            <a:avLst/>
          </a:prstGeom>
        </p:spPr>
      </p:pic>
      <p:sp>
        <p:nvSpPr>
          <p:cNvPr id="3" name="TextBox 2">
            <a:extLst>
              <a:ext uri="{FF2B5EF4-FFF2-40B4-BE49-F238E27FC236}">
                <a16:creationId xmlns:a16="http://schemas.microsoft.com/office/drawing/2014/main" id="{73CA47DC-43DD-C07C-A95A-229B64F0CF25}"/>
              </a:ext>
            </a:extLst>
          </p:cNvPr>
          <p:cNvSpPr txBox="1"/>
          <p:nvPr/>
        </p:nvSpPr>
        <p:spPr>
          <a:xfrm>
            <a:off x="5277908" y="5931958"/>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dirty="0">
                <a:solidFill>
                  <a:schemeClr val="bg1"/>
                </a:solidFill>
                <a:latin typeface="Times New Roman"/>
                <a:cs typeface="Calibri"/>
              </a:rPr>
              <a:t>MESSAGES</a:t>
            </a:r>
          </a:p>
        </p:txBody>
      </p:sp>
    </p:spTree>
    <p:extLst>
      <p:ext uri="{BB962C8B-B14F-4D97-AF65-F5344CB8AC3E}">
        <p14:creationId xmlns:p14="http://schemas.microsoft.com/office/powerpoint/2010/main" val="29298737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Table&#10;&#10;Description automatically generated">
            <a:extLst>
              <a:ext uri="{FF2B5EF4-FFF2-40B4-BE49-F238E27FC236}">
                <a16:creationId xmlns:a16="http://schemas.microsoft.com/office/drawing/2014/main" id="{3FE0DAD4-724A-040F-99C2-FC6A2A4C6820}"/>
              </a:ext>
            </a:extLst>
          </p:cNvPr>
          <p:cNvPicPr>
            <a:picLocks noChangeAspect="1"/>
          </p:cNvPicPr>
          <p:nvPr/>
        </p:nvPicPr>
        <p:blipFill rotWithShape="1">
          <a:blip r:embed="rId2"/>
          <a:srcRect r="5554" b="1"/>
          <a:stretch/>
        </p:blipFill>
        <p:spPr>
          <a:xfrm>
            <a:off x="457200" y="548313"/>
            <a:ext cx="11277600" cy="5761373"/>
          </a:xfrm>
          <a:prstGeom prst="rect">
            <a:avLst/>
          </a:prstGeom>
        </p:spPr>
      </p:pic>
      <p:sp>
        <p:nvSpPr>
          <p:cNvPr id="3" name="TextBox 2">
            <a:extLst>
              <a:ext uri="{FF2B5EF4-FFF2-40B4-BE49-F238E27FC236}">
                <a16:creationId xmlns:a16="http://schemas.microsoft.com/office/drawing/2014/main" id="{C30ED3E4-35FC-6FD6-1BC2-D9E2BAD9DC9F}"/>
              </a:ext>
            </a:extLst>
          </p:cNvPr>
          <p:cNvSpPr txBox="1"/>
          <p:nvPr/>
        </p:nvSpPr>
        <p:spPr>
          <a:xfrm>
            <a:off x="4533900" y="6354233"/>
            <a:ext cx="338878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solidFill>
                  <a:schemeClr val="bg1"/>
                </a:solidFill>
                <a:latin typeface="Times New Roman"/>
                <a:cs typeface="Calibri"/>
              </a:rPr>
              <a:t>MANAGE STUDENTS</a:t>
            </a:r>
          </a:p>
        </p:txBody>
      </p:sp>
    </p:spTree>
    <p:extLst>
      <p:ext uri="{BB962C8B-B14F-4D97-AF65-F5344CB8AC3E}">
        <p14:creationId xmlns:p14="http://schemas.microsoft.com/office/powerpoint/2010/main" val="23261578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screenshot of a computer&#10;&#10;Description automatically generated">
            <a:extLst>
              <a:ext uri="{FF2B5EF4-FFF2-40B4-BE49-F238E27FC236}">
                <a16:creationId xmlns:a16="http://schemas.microsoft.com/office/drawing/2014/main" id="{C15E6852-8F0E-FC21-8A33-31508EC8398A}"/>
              </a:ext>
            </a:extLst>
          </p:cNvPr>
          <p:cNvPicPr>
            <a:picLocks noChangeAspect="1"/>
          </p:cNvPicPr>
          <p:nvPr/>
        </p:nvPicPr>
        <p:blipFill>
          <a:blip r:embed="rId2"/>
          <a:stretch>
            <a:fillRect/>
          </a:stretch>
        </p:blipFill>
        <p:spPr>
          <a:xfrm>
            <a:off x="457200" y="694182"/>
            <a:ext cx="11277600" cy="5469635"/>
          </a:xfrm>
          <a:prstGeom prst="rect">
            <a:avLst/>
          </a:prstGeom>
        </p:spPr>
      </p:pic>
      <p:sp>
        <p:nvSpPr>
          <p:cNvPr id="3" name="TextBox 2">
            <a:extLst>
              <a:ext uri="{FF2B5EF4-FFF2-40B4-BE49-F238E27FC236}">
                <a16:creationId xmlns:a16="http://schemas.microsoft.com/office/drawing/2014/main" id="{3DC74C24-7AF4-DDD5-3DEC-5A7818A6423F}"/>
              </a:ext>
            </a:extLst>
          </p:cNvPr>
          <p:cNvSpPr txBox="1"/>
          <p:nvPr/>
        </p:nvSpPr>
        <p:spPr>
          <a:xfrm>
            <a:off x="4777317" y="6280150"/>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solidFill>
                  <a:schemeClr val="bg1"/>
                </a:solidFill>
                <a:latin typeface="Times New Roman"/>
                <a:cs typeface="Calibri"/>
              </a:rPr>
              <a:t>BOOKS</a:t>
            </a:r>
          </a:p>
        </p:txBody>
      </p:sp>
    </p:spTree>
    <p:extLst>
      <p:ext uri="{BB962C8B-B14F-4D97-AF65-F5344CB8AC3E}">
        <p14:creationId xmlns:p14="http://schemas.microsoft.com/office/powerpoint/2010/main" val="34433445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Graphical user interface&#10;&#10;Description automatically generated">
            <a:extLst>
              <a:ext uri="{FF2B5EF4-FFF2-40B4-BE49-F238E27FC236}">
                <a16:creationId xmlns:a16="http://schemas.microsoft.com/office/drawing/2014/main" id="{6F00E0E7-AF18-200C-F786-D05F3349F38D}"/>
              </a:ext>
            </a:extLst>
          </p:cNvPr>
          <p:cNvPicPr>
            <a:picLocks noChangeAspect="1"/>
          </p:cNvPicPr>
          <p:nvPr/>
        </p:nvPicPr>
        <p:blipFill>
          <a:blip r:embed="rId2"/>
          <a:stretch>
            <a:fillRect/>
          </a:stretch>
        </p:blipFill>
        <p:spPr>
          <a:xfrm>
            <a:off x="876300" y="794004"/>
            <a:ext cx="10210800" cy="4927092"/>
          </a:xfrm>
          <a:prstGeom prst="rect">
            <a:avLst/>
          </a:prstGeom>
        </p:spPr>
      </p:pic>
      <p:sp>
        <p:nvSpPr>
          <p:cNvPr id="3" name="TextBox 2">
            <a:extLst>
              <a:ext uri="{FF2B5EF4-FFF2-40B4-BE49-F238E27FC236}">
                <a16:creationId xmlns:a16="http://schemas.microsoft.com/office/drawing/2014/main" id="{6EA80FE1-55A7-C4A2-C2F5-14C304746CC8}"/>
              </a:ext>
            </a:extLst>
          </p:cNvPr>
          <p:cNvSpPr txBox="1"/>
          <p:nvPr/>
        </p:nvSpPr>
        <p:spPr>
          <a:xfrm>
            <a:off x="3766608" y="6062134"/>
            <a:ext cx="476990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solidFill>
                  <a:schemeClr val="bg1"/>
                </a:solidFill>
                <a:latin typeface="Times New Roman"/>
                <a:cs typeface="Calibri"/>
              </a:rPr>
              <a:t>ISSUE/RETURN REQUEST</a:t>
            </a:r>
          </a:p>
        </p:txBody>
      </p:sp>
    </p:spTree>
    <p:extLst>
      <p:ext uri="{BB962C8B-B14F-4D97-AF65-F5344CB8AC3E}">
        <p14:creationId xmlns:p14="http://schemas.microsoft.com/office/powerpoint/2010/main" val="16479316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picture containing table&#10;&#10;Description automatically generated">
            <a:extLst>
              <a:ext uri="{FF2B5EF4-FFF2-40B4-BE49-F238E27FC236}">
                <a16:creationId xmlns:a16="http://schemas.microsoft.com/office/drawing/2014/main" id="{DE231FB5-3F7A-21D6-33BD-D32AD87842E4}"/>
              </a:ext>
            </a:extLst>
          </p:cNvPr>
          <p:cNvPicPr>
            <a:picLocks noChangeAspect="1"/>
          </p:cNvPicPr>
          <p:nvPr/>
        </p:nvPicPr>
        <p:blipFill>
          <a:blip r:embed="rId2"/>
          <a:stretch>
            <a:fillRect/>
          </a:stretch>
        </p:blipFill>
        <p:spPr>
          <a:xfrm>
            <a:off x="1200150" y="1022604"/>
            <a:ext cx="9972675" cy="4812792"/>
          </a:xfrm>
          <a:prstGeom prst="rect">
            <a:avLst/>
          </a:prstGeom>
        </p:spPr>
      </p:pic>
      <p:sp>
        <p:nvSpPr>
          <p:cNvPr id="3" name="TextBox 2">
            <a:extLst>
              <a:ext uri="{FF2B5EF4-FFF2-40B4-BE49-F238E27FC236}">
                <a16:creationId xmlns:a16="http://schemas.microsoft.com/office/drawing/2014/main" id="{698BA91B-B885-B02E-1F77-DE2A4B3CBFD6}"/>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cs typeface="Calibri"/>
            </a:endParaRPr>
          </a:p>
        </p:txBody>
      </p:sp>
      <p:sp>
        <p:nvSpPr>
          <p:cNvPr id="4" name="TextBox 3">
            <a:extLst>
              <a:ext uri="{FF2B5EF4-FFF2-40B4-BE49-F238E27FC236}">
                <a16:creationId xmlns:a16="http://schemas.microsoft.com/office/drawing/2014/main" id="{257C42C2-62F4-5942-BA2B-1F396208EAA5}"/>
              </a:ext>
            </a:extLst>
          </p:cNvPr>
          <p:cNvSpPr txBox="1"/>
          <p:nvPr/>
        </p:nvSpPr>
        <p:spPr>
          <a:xfrm>
            <a:off x="4528608" y="6188075"/>
            <a:ext cx="39814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chemeClr val="bg1"/>
                </a:solidFill>
                <a:latin typeface="Times New Roman"/>
                <a:cs typeface="Calibri"/>
              </a:rPr>
              <a:t>RETURN REQUEST</a:t>
            </a:r>
          </a:p>
        </p:txBody>
      </p:sp>
    </p:spTree>
    <p:extLst>
      <p:ext uri="{BB962C8B-B14F-4D97-AF65-F5344CB8AC3E}">
        <p14:creationId xmlns:p14="http://schemas.microsoft.com/office/powerpoint/2010/main" val="1670557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Timeline&#10;&#10;Description automatically generated">
            <a:extLst>
              <a:ext uri="{FF2B5EF4-FFF2-40B4-BE49-F238E27FC236}">
                <a16:creationId xmlns:a16="http://schemas.microsoft.com/office/drawing/2014/main" id="{6C59CE92-303B-FCCC-4B57-46947EE07E25}"/>
              </a:ext>
            </a:extLst>
          </p:cNvPr>
          <p:cNvPicPr>
            <a:picLocks noChangeAspect="1"/>
          </p:cNvPicPr>
          <p:nvPr/>
        </p:nvPicPr>
        <p:blipFill>
          <a:blip r:embed="rId2"/>
          <a:stretch>
            <a:fillRect/>
          </a:stretch>
        </p:blipFill>
        <p:spPr>
          <a:xfrm>
            <a:off x="457200" y="708279"/>
            <a:ext cx="11277600" cy="5441442"/>
          </a:xfrm>
          <a:prstGeom prst="rect">
            <a:avLst/>
          </a:prstGeom>
        </p:spPr>
      </p:pic>
      <p:sp>
        <p:nvSpPr>
          <p:cNvPr id="3" name="TextBox 2">
            <a:extLst>
              <a:ext uri="{FF2B5EF4-FFF2-40B4-BE49-F238E27FC236}">
                <a16:creationId xmlns:a16="http://schemas.microsoft.com/office/drawing/2014/main" id="{65569636-C40F-CF94-E572-800DBE5A9707}"/>
              </a:ext>
            </a:extLst>
          </p:cNvPr>
          <p:cNvSpPr txBox="1"/>
          <p:nvPr/>
        </p:nvSpPr>
        <p:spPr>
          <a:xfrm>
            <a:off x="4967817" y="6301317"/>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bg1"/>
                </a:solidFill>
                <a:latin typeface="Times New Roman"/>
                <a:cs typeface="Calibri"/>
              </a:rPr>
              <a:t>ISSUE REQUESTS</a:t>
            </a:r>
          </a:p>
        </p:txBody>
      </p:sp>
    </p:spTree>
    <p:extLst>
      <p:ext uri="{BB962C8B-B14F-4D97-AF65-F5344CB8AC3E}">
        <p14:creationId xmlns:p14="http://schemas.microsoft.com/office/powerpoint/2010/main" val="37859643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Timeline&#10;&#10;Description automatically generated">
            <a:extLst>
              <a:ext uri="{FF2B5EF4-FFF2-40B4-BE49-F238E27FC236}">
                <a16:creationId xmlns:a16="http://schemas.microsoft.com/office/drawing/2014/main" id="{8D990C81-71BB-D01C-5775-DAAF47094C9D}"/>
              </a:ext>
            </a:extLst>
          </p:cNvPr>
          <p:cNvPicPr>
            <a:picLocks noChangeAspect="1"/>
          </p:cNvPicPr>
          <p:nvPr/>
        </p:nvPicPr>
        <p:blipFill>
          <a:blip r:embed="rId2"/>
          <a:stretch>
            <a:fillRect/>
          </a:stretch>
        </p:blipFill>
        <p:spPr>
          <a:xfrm>
            <a:off x="1476375" y="851154"/>
            <a:ext cx="10058400" cy="4850892"/>
          </a:xfrm>
          <a:prstGeom prst="rect">
            <a:avLst/>
          </a:prstGeom>
        </p:spPr>
      </p:pic>
      <p:sp>
        <p:nvSpPr>
          <p:cNvPr id="3" name="TextBox 2">
            <a:extLst>
              <a:ext uri="{FF2B5EF4-FFF2-40B4-BE49-F238E27FC236}">
                <a16:creationId xmlns:a16="http://schemas.microsoft.com/office/drawing/2014/main" id="{23F8719D-031E-9B2D-5809-6CC5DE8143C2}"/>
              </a:ext>
            </a:extLst>
          </p:cNvPr>
          <p:cNvSpPr txBox="1"/>
          <p:nvPr/>
        </p:nvSpPr>
        <p:spPr>
          <a:xfrm>
            <a:off x="4439708" y="5994400"/>
            <a:ext cx="46291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chemeClr val="bg1"/>
                </a:solidFill>
                <a:latin typeface="Times New Roman"/>
                <a:cs typeface="Calibri"/>
              </a:rPr>
              <a:t>RENEW REQUESTS</a:t>
            </a:r>
          </a:p>
        </p:txBody>
      </p:sp>
    </p:spTree>
    <p:extLst>
      <p:ext uri="{BB962C8B-B14F-4D97-AF65-F5344CB8AC3E}">
        <p14:creationId xmlns:p14="http://schemas.microsoft.com/office/powerpoint/2010/main" val="3131508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6DDA8CE9-E0A6-4FF2-823D-D0860760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1195564-33B9-434B-9641-764F5905A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33" name="Group 32">
            <a:extLst>
              <a:ext uri="{FF2B5EF4-FFF2-40B4-BE49-F238E27FC236}">
                <a16:creationId xmlns:a16="http://schemas.microsoft.com/office/drawing/2014/main" id="{1D18C537-E336-47C4-836B-C342A230F8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1"/>
            <a:ext cx="4262009" cy="2602764"/>
            <a:chOff x="6867015" y="-1"/>
            <a:chExt cx="5324985" cy="3251912"/>
          </a:xfrm>
          <a:solidFill>
            <a:schemeClr val="accent5">
              <a:alpha val="5000"/>
            </a:schemeClr>
          </a:solidFill>
        </p:grpSpPr>
        <p:sp>
          <p:nvSpPr>
            <p:cNvPr id="34" name="Freeform: Shape 33">
              <a:extLst>
                <a:ext uri="{FF2B5EF4-FFF2-40B4-BE49-F238E27FC236}">
                  <a16:creationId xmlns:a16="http://schemas.microsoft.com/office/drawing/2014/main" id="{481F97D2-9A0D-4CA5-B9AF-27B558BCF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6678A47C-892D-47C9-A5D8-F8860B1B0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D9E8FDFA-59ED-4D6F-BA20-10CDF8436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E958D9A5-8003-4D92-8C05-787C630F7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5A1259D8-0C3A-4069-A22F-537BBBB61A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60995" y="62352"/>
            <a:ext cx="6028697" cy="6795648"/>
            <a:chOff x="6160995" y="62352"/>
            <a:chExt cx="6028697" cy="6795648"/>
          </a:xfrm>
        </p:grpSpPr>
        <p:sp>
          <p:nvSpPr>
            <p:cNvPr id="40" name="Freeform: Shape 39">
              <a:extLst>
                <a:ext uri="{FF2B5EF4-FFF2-40B4-BE49-F238E27FC236}">
                  <a16:creationId xmlns:a16="http://schemas.microsoft.com/office/drawing/2014/main" id="{D90700B4-CEB5-450F-9EA7-95E355B50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82080" y="81632"/>
              <a:ext cx="6007612" cy="6776368"/>
            </a:xfrm>
            <a:custGeom>
              <a:avLst/>
              <a:gdLst>
                <a:gd name="connsiteX0" fmla="*/ 4493599 w 6007612"/>
                <a:gd name="connsiteY0" fmla="*/ 0 h 6797829"/>
                <a:gd name="connsiteX1" fmla="*/ 5981837 w 6007612"/>
                <a:gd name="connsiteY1" fmla="*/ 314220 h 6797829"/>
                <a:gd name="connsiteX2" fmla="*/ 6007612 w 6007612"/>
                <a:gd name="connsiteY2" fmla="*/ 327088 h 6797829"/>
                <a:gd name="connsiteX3" fmla="*/ 6007612 w 6007612"/>
                <a:gd name="connsiteY3" fmla="*/ 1316637 h 6797829"/>
                <a:gd name="connsiteX4" fmla="*/ 5852405 w 6007612"/>
                <a:gd name="connsiteY4" fmla="*/ 1209899 h 6797829"/>
                <a:gd name="connsiteX5" fmla="*/ 5622498 w 6007612"/>
                <a:gd name="connsiteY5" fmla="*/ 1086619 h 6797829"/>
                <a:gd name="connsiteX6" fmla="*/ 4493032 w 6007612"/>
                <a:gd name="connsiteY6" fmla="*/ 851533 h 6797829"/>
                <a:gd name="connsiteX7" fmla="*/ 3155579 w 6007612"/>
                <a:gd name="connsiteY7" fmla="*/ 1108326 h 6797829"/>
                <a:gd name="connsiteX8" fmla="*/ 1963832 w 6007612"/>
                <a:gd name="connsiteY8" fmla="*/ 1817700 h 6797829"/>
                <a:gd name="connsiteX9" fmla="*/ 1144646 w 6007612"/>
                <a:gd name="connsiteY9" fmla="*/ 2832814 h 6797829"/>
                <a:gd name="connsiteX10" fmla="*/ 851249 w 6007612"/>
                <a:gd name="connsiteY10" fmla="*/ 3998599 h 6797829"/>
                <a:gd name="connsiteX11" fmla="*/ 1336319 w 6007612"/>
                <a:gd name="connsiteY11" fmla="*/ 5057837 h 6797829"/>
                <a:gd name="connsiteX12" fmla="*/ 1597084 w 6007612"/>
                <a:gd name="connsiteY12" fmla="*/ 5424583 h 6797829"/>
                <a:gd name="connsiteX13" fmla="*/ 2591910 w 6007612"/>
                <a:gd name="connsiteY13" fmla="*/ 6440122 h 6797829"/>
                <a:gd name="connsiteX14" fmla="*/ 3899854 w 6007612"/>
                <a:gd name="connsiteY14" fmla="*/ 6780621 h 6797829"/>
                <a:gd name="connsiteX15" fmla="*/ 4741172 w 6007612"/>
                <a:gd name="connsiteY15" fmla="*/ 6563979 h 6797829"/>
                <a:gd name="connsiteX16" fmla="*/ 5649171 w 6007612"/>
                <a:gd name="connsiteY16" fmla="*/ 5938452 h 6797829"/>
                <a:gd name="connsiteX17" fmla="*/ 5873475 w 6007612"/>
                <a:gd name="connsiteY17" fmla="*/ 5764656 h 6797829"/>
                <a:gd name="connsiteX18" fmla="*/ 6007612 w 6007612"/>
                <a:gd name="connsiteY18" fmla="*/ 5660343 h 6797829"/>
                <a:gd name="connsiteX19" fmla="*/ 6007612 w 6007612"/>
                <a:gd name="connsiteY19" fmla="*/ 6737454 h 6797829"/>
                <a:gd name="connsiteX20" fmla="*/ 5929386 w 6007612"/>
                <a:gd name="connsiteY20" fmla="*/ 6797829 h 6797829"/>
                <a:gd name="connsiteX21" fmla="*/ 1656512 w 6007612"/>
                <a:gd name="connsiteY21" fmla="*/ 6797829 h 6797829"/>
                <a:gd name="connsiteX22" fmla="*/ 1630254 w 6007612"/>
                <a:gd name="connsiteY22" fmla="*/ 6775222 h 6797829"/>
                <a:gd name="connsiteX23" fmla="*/ 892250 w 6007612"/>
                <a:gd name="connsiteY23" fmla="*/ 5902700 h 6797829"/>
                <a:gd name="connsiteX24" fmla="*/ 0 w 6007612"/>
                <a:gd name="connsiteY24" fmla="*/ 3998599 h 6797829"/>
                <a:gd name="connsiteX25" fmla="*/ 4493032 w 6007612"/>
                <a:gd name="connsiteY25"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07612" h="6797829">
                  <a:moveTo>
                    <a:pt x="4493599" y="0"/>
                  </a:moveTo>
                  <a:cubicBezTo>
                    <a:pt x="5048011" y="0"/>
                    <a:pt x="5546284" y="111886"/>
                    <a:pt x="5981837" y="314220"/>
                  </a:cubicBezTo>
                  <a:lnTo>
                    <a:pt x="6007612" y="327088"/>
                  </a:lnTo>
                  <a:lnTo>
                    <a:pt x="6007612" y="1316637"/>
                  </a:lnTo>
                  <a:lnTo>
                    <a:pt x="5852405" y="1209899"/>
                  </a:lnTo>
                  <a:cubicBezTo>
                    <a:pt x="5778266" y="1164709"/>
                    <a:pt x="5701526" y="1123535"/>
                    <a:pt x="5622498" y="1086619"/>
                  </a:cubicBezTo>
                  <a:cubicBezTo>
                    <a:pt x="5286822" y="930699"/>
                    <a:pt x="4906882" y="851533"/>
                    <a:pt x="4493032" y="851533"/>
                  </a:cubicBezTo>
                  <a:cubicBezTo>
                    <a:pt x="4056201" y="851533"/>
                    <a:pt x="3593263" y="940631"/>
                    <a:pt x="3155579" y="1108326"/>
                  </a:cubicBezTo>
                  <a:cubicBezTo>
                    <a:pt x="2721215" y="1275979"/>
                    <a:pt x="2318305" y="1515819"/>
                    <a:pt x="1963832" y="1817700"/>
                  </a:cubicBezTo>
                  <a:cubicBezTo>
                    <a:pt x="1617657" y="2114360"/>
                    <a:pt x="1334332" y="2465358"/>
                    <a:pt x="1144646" y="2832814"/>
                  </a:cubicBezTo>
                  <a:cubicBezTo>
                    <a:pt x="950561" y="3210060"/>
                    <a:pt x="851249" y="3602202"/>
                    <a:pt x="851249" y="3998599"/>
                  </a:cubicBezTo>
                  <a:cubicBezTo>
                    <a:pt x="851249" y="4377547"/>
                    <a:pt x="999792" y="4597311"/>
                    <a:pt x="1336319" y="5057837"/>
                  </a:cubicBezTo>
                  <a:cubicBezTo>
                    <a:pt x="1420450" y="5173181"/>
                    <a:pt x="1507419" y="5292497"/>
                    <a:pt x="1597084" y="5424583"/>
                  </a:cubicBezTo>
                  <a:cubicBezTo>
                    <a:pt x="1914175" y="5891917"/>
                    <a:pt x="2239493" y="6224189"/>
                    <a:pt x="2591910" y="6440122"/>
                  </a:cubicBezTo>
                  <a:cubicBezTo>
                    <a:pt x="2965467" y="6669393"/>
                    <a:pt x="3393219" y="6780621"/>
                    <a:pt x="3899854" y="6780621"/>
                  </a:cubicBezTo>
                  <a:cubicBezTo>
                    <a:pt x="4187861" y="6780621"/>
                    <a:pt x="4454583" y="6711812"/>
                    <a:pt x="4741172" y="6563979"/>
                  </a:cubicBezTo>
                  <a:cubicBezTo>
                    <a:pt x="5034852" y="6412173"/>
                    <a:pt x="5326263" y="6190848"/>
                    <a:pt x="5649171" y="5938452"/>
                  </a:cubicBezTo>
                  <a:cubicBezTo>
                    <a:pt x="5724931" y="5879291"/>
                    <a:pt x="5800409" y="5821406"/>
                    <a:pt x="5873475" y="5764656"/>
                  </a:cubicBezTo>
                  <a:lnTo>
                    <a:pt x="6007612" y="5660343"/>
                  </a:lnTo>
                  <a:lnTo>
                    <a:pt x="6007612" y="6737454"/>
                  </a:lnTo>
                  <a:lnTo>
                    <a:pt x="5929386"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0582300F-F646-4FC3-94FC-0582F4B5E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0995" y="62352"/>
              <a:ext cx="6028697" cy="6795648"/>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FBB8E8B8-1900-4326-8858-F375F5D8A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3721" y="81632"/>
              <a:ext cx="6025971" cy="6776368"/>
            </a:xfrm>
            <a:custGeom>
              <a:avLst/>
              <a:gdLst>
                <a:gd name="connsiteX0" fmla="*/ 6025971 w 6025971"/>
                <a:gd name="connsiteY0" fmla="*/ 5825635 h 6797829"/>
                <a:gd name="connsiteX1" fmla="*/ 6025971 w 6025971"/>
                <a:gd name="connsiteY1" fmla="*/ 6723285 h 6797829"/>
                <a:gd name="connsiteX2" fmla="*/ 5929386 w 6025971"/>
                <a:gd name="connsiteY2" fmla="*/ 6797829 h 6797829"/>
                <a:gd name="connsiteX3" fmla="*/ 4560411 w 6025971"/>
                <a:gd name="connsiteY3" fmla="*/ 6797829 h 6797829"/>
                <a:gd name="connsiteX4" fmla="*/ 4597731 w 6025971"/>
                <a:gd name="connsiteY4" fmla="*/ 6785305 h 6797829"/>
                <a:gd name="connsiteX5" fmla="*/ 5736707 w 6025971"/>
                <a:gd name="connsiteY5" fmla="*/ 6050108 h 6797829"/>
                <a:gd name="connsiteX6" fmla="*/ 5960301 w 6025971"/>
                <a:gd name="connsiteY6" fmla="*/ 5876738 h 6797829"/>
                <a:gd name="connsiteX7" fmla="*/ 4493599 w 6025971"/>
                <a:gd name="connsiteY7" fmla="*/ 0 h 6797829"/>
                <a:gd name="connsiteX8" fmla="*/ 5981837 w 6025971"/>
                <a:gd name="connsiteY8" fmla="*/ 314220 h 6797829"/>
                <a:gd name="connsiteX9" fmla="*/ 6025971 w 6025971"/>
                <a:gd name="connsiteY9" fmla="*/ 336254 h 6797829"/>
                <a:gd name="connsiteX10" fmla="*/ 6025971 w 6025971"/>
                <a:gd name="connsiteY10" fmla="*/ 1157325 h 6797829"/>
                <a:gd name="connsiteX11" fmla="*/ 5925889 w 6025971"/>
                <a:gd name="connsiteY11" fmla="*/ 1088522 h 6797829"/>
                <a:gd name="connsiteX12" fmla="*/ 5682227 w 6025971"/>
                <a:gd name="connsiteY12" fmla="*/ 957939 h 6797829"/>
                <a:gd name="connsiteX13" fmla="*/ 4493032 w 6025971"/>
                <a:gd name="connsiteY13" fmla="*/ 709658 h 6797829"/>
                <a:gd name="connsiteX14" fmla="*/ 3104646 w 6025971"/>
                <a:gd name="connsiteY14" fmla="*/ 976666 h 6797829"/>
                <a:gd name="connsiteX15" fmla="*/ 1871612 w 6025971"/>
                <a:gd name="connsiteY15" fmla="*/ 1710017 h 6797829"/>
                <a:gd name="connsiteX16" fmla="*/ 1018661 w 6025971"/>
                <a:gd name="connsiteY16" fmla="*/ 2767694 h 6797829"/>
                <a:gd name="connsiteX17" fmla="*/ 709374 w 6025971"/>
                <a:gd name="connsiteY17" fmla="*/ 3998599 h 6797829"/>
                <a:gd name="connsiteX18" fmla="*/ 1221258 w 6025971"/>
                <a:gd name="connsiteY18" fmla="*/ 5141684 h 6797829"/>
                <a:gd name="connsiteX19" fmla="*/ 1479187 w 6025971"/>
                <a:gd name="connsiteY19" fmla="*/ 5504459 h 6797829"/>
                <a:gd name="connsiteX20" fmla="*/ 3021272 w 6025971"/>
                <a:gd name="connsiteY20" fmla="*/ 6793670 h 6797829"/>
                <a:gd name="connsiteX21" fmla="*/ 3035805 w 6025971"/>
                <a:gd name="connsiteY21" fmla="*/ 6797829 h 6797829"/>
                <a:gd name="connsiteX22" fmla="*/ 1656512 w 6025971"/>
                <a:gd name="connsiteY22" fmla="*/ 6797829 h 6797829"/>
                <a:gd name="connsiteX23" fmla="*/ 1630254 w 6025971"/>
                <a:gd name="connsiteY23" fmla="*/ 6775222 h 6797829"/>
                <a:gd name="connsiteX24" fmla="*/ 892250 w 6025971"/>
                <a:gd name="connsiteY24" fmla="*/ 5902700 h 6797829"/>
                <a:gd name="connsiteX25" fmla="*/ 0 w 6025971"/>
                <a:gd name="connsiteY25" fmla="*/ 3998599 h 6797829"/>
                <a:gd name="connsiteX26" fmla="*/ 4493032 w 6025971"/>
                <a:gd name="connsiteY26"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25971" h="6797829">
                  <a:moveTo>
                    <a:pt x="6025971" y="5825635"/>
                  </a:moveTo>
                  <a:lnTo>
                    <a:pt x="6025971" y="6723285"/>
                  </a:lnTo>
                  <a:lnTo>
                    <a:pt x="5929386" y="6797829"/>
                  </a:lnTo>
                  <a:lnTo>
                    <a:pt x="4560411" y="6797829"/>
                  </a:lnTo>
                  <a:lnTo>
                    <a:pt x="4597731" y="6785305"/>
                  </a:lnTo>
                  <a:cubicBezTo>
                    <a:pt x="4964953" y="6637825"/>
                    <a:pt x="5315251" y="6379435"/>
                    <a:pt x="5736707" y="6050108"/>
                  </a:cubicBezTo>
                  <a:cubicBezTo>
                    <a:pt x="5812043" y="5991230"/>
                    <a:pt x="5887377" y="5933488"/>
                    <a:pt x="5960301" y="5876738"/>
                  </a:cubicBezTo>
                  <a:close/>
                  <a:moveTo>
                    <a:pt x="4493599" y="0"/>
                  </a:moveTo>
                  <a:cubicBezTo>
                    <a:pt x="5048011" y="0"/>
                    <a:pt x="5546284" y="111886"/>
                    <a:pt x="5981837" y="314220"/>
                  </a:cubicBezTo>
                  <a:lnTo>
                    <a:pt x="6025971" y="336254"/>
                  </a:lnTo>
                  <a:lnTo>
                    <a:pt x="6025971" y="1157325"/>
                  </a:lnTo>
                  <a:lnTo>
                    <a:pt x="5925889" y="1088522"/>
                  </a:lnTo>
                  <a:cubicBezTo>
                    <a:pt x="5847314" y="1040649"/>
                    <a:pt x="5765982" y="997036"/>
                    <a:pt x="5682227" y="957939"/>
                  </a:cubicBezTo>
                  <a:cubicBezTo>
                    <a:pt x="5327823" y="793222"/>
                    <a:pt x="4927595" y="709658"/>
                    <a:pt x="4493032" y="709658"/>
                  </a:cubicBezTo>
                  <a:cubicBezTo>
                    <a:pt x="4031940" y="709658"/>
                    <a:pt x="3564888" y="799465"/>
                    <a:pt x="3104646" y="976666"/>
                  </a:cubicBezTo>
                  <a:cubicBezTo>
                    <a:pt x="2655243" y="1149867"/>
                    <a:pt x="2238358" y="1397822"/>
                    <a:pt x="1871612" y="1710017"/>
                  </a:cubicBezTo>
                  <a:cubicBezTo>
                    <a:pt x="1506427" y="2022852"/>
                    <a:pt x="1219414" y="2378815"/>
                    <a:pt x="1018661" y="2767694"/>
                  </a:cubicBezTo>
                  <a:cubicBezTo>
                    <a:pt x="813368" y="3165227"/>
                    <a:pt x="709374" y="3579358"/>
                    <a:pt x="709374" y="3998599"/>
                  </a:cubicBezTo>
                  <a:cubicBezTo>
                    <a:pt x="709374" y="4421103"/>
                    <a:pt x="875510" y="4667680"/>
                    <a:pt x="1221258" y="5141684"/>
                  </a:cubicBezTo>
                  <a:cubicBezTo>
                    <a:pt x="1304681" y="5256035"/>
                    <a:pt x="1390941" y="5374217"/>
                    <a:pt x="1479187" y="5504459"/>
                  </a:cubicBezTo>
                  <a:cubicBezTo>
                    <a:pt x="1942790" y="6187719"/>
                    <a:pt x="2430063" y="6601673"/>
                    <a:pt x="3021272" y="6793670"/>
                  </a:cubicBezTo>
                  <a:lnTo>
                    <a:pt x="3035805"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2E44F9CC-5F99-2865-4562-C1A52F90BEE4}"/>
              </a:ext>
            </a:extLst>
          </p:cNvPr>
          <p:cNvSpPr>
            <a:spLocks noGrp="1"/>
          </p:cNvSpPr>
          <p:nvPr>
            <p:ph type="title"/>
          </p:nvPr>
        </p:nvSpPr>
        <p:spPr>
          <a:xfrm>
            <a:off x="1083452" y="2913635"/>
            <a:ext cx="5565573" cy="1095781"/>
          </a:xfrm>
        </p:spPr>
        <p:txBody>
          <a:bodyPr vert="horz" lIns="91440" tIns="45720" rIns="91440" bIns="45720" rtlCol="0" anchor="ctr">
            <a:normAutofit/>
          </a:bodyPr>
          <a:lstStyle/>
          <a:p>
            <a:r>
              <a:rPr lang="en-US" sz="4400" b="1" kern="1200">
                <a:latin typeface="Times New Roman"/>
                <a:cs typeface="Times New Roman"/>
              </a:rPr>
              <a:t>ABSTRACT</a:t>
            </a:r>
          </a:p>
        </p:txBody>
      </p:sp>
      <p:sp>
        <p:nvSpPr>
          <p:cNvPr id="3" name="Text Placeholder 2">
            <a:extLst>
              <a:ext uri="{FF2B5EF4-FFF2-40B4-BE49-F238E27FC236}">
                <a16:creationId xmlns:a16="http://schemas.microsoft.com/office/drawing/2014/main" id="{47D1CFEE-2FB6-F81A-D0EE-CFA576C88934}"/>
              </a:ext>
            </a:extLst>
          </p:cNvPr>
          <p:cNvSpPr>
            <a:spLocks noGrp="1"/>
          </p:cNvSpPr>
          <p:nvPr>
            <p:ph type="body" idx="1"/>
          </p:nvPr>
        </p:nvSpPr>
        <p:spPr>
          <a:xfrm>
            <a:off x="6874114" y="1666178"/>
            <a:ext cx="5560774" cy="4928838"/>
          </a:xfrm>
        </p:spPr>
        <p:txBody>
          <a:bodyPr vert="horz" lIns="91440" tIns="45720" rIns="91440" bIns="45720" rtlCol="0" anchor="ctr">
            <a:noAutofit/>
          </a:bodyPr>
          <a:lstStyle/>
          <a:p>
            <a:r>
              <a:rPr lang="en-US" sz="1800" kern="1200" dirty="0">
                <a:solidFill>
                  <a:schemeClr val="bg2">
                    <a:lumMod val="10000"/>
                  </a:schemeClr>
                </a:solidFill>
                <a:latin typeface="Times New Roman"/>
                <a:cs typeface="Times New Roman"/>
              </a:rPr>
              <a:t>The main objective of PSCMR Online Library is to developing a computerized system to maintain all the daily work of the library. It has two sides</a:t>
            </a:r>
          </a:p>
          <a:p>
            <a:r>
              <a:rPr lang="en-US" sz="1800" kern="1200" dirty="0">
                <a:solidFill>
                  <a:schemeClr val="bg2">
                    <a:lumMod val="10000"/>
                  </a:schemeClr>
                </a:solidFill>
                <a:latin typeface="Times New Roman"/>
                <a:cs typeface="Times New Roman"/>
              </a:rPr>
              <a:t>User side (</a:t>
            </a:r>
            <a:r>
              <a:rPr lang="en-US" sz="1800" dirty="0">
                <a:solidFill>
                  <a:schemeClr val="bg2">
                    <a:lumMod val="10000"/>
                  </a:schemeClr>
                </a:solidFill>
                <a:latin typeface="Times New Roman"/>
                <a:cs typeface="Times New Roman"/>
              </a:rPr>
              <a:t>students</a:t>
            </a:r>
            <a:r>
              <a:rPr lang="en-US" sz="1800" kern="1200" dirty="0">
                <a:solidFill>
                  <a:schemeClr val="bg2">
                    <a:lumMod val="10000"/>
                  </a:schemeClr>
                </a:solidFill>
                <a:latin typeface="Times New Roman"/>
                <a:cs typeface="Times New Roman"/>
              </a:rPr>
              <a:t> /</a:t>
            </a:r>
            <a:r>
              <a:rPr lang="en-US" sz="1800" dirty="0">
                <a:solidFill>
                  <a:schemeClr val="bg2">
                    <a:lumMod val="10000"/>
                  </a:schemeClr>
                </a:solidFill>
                <a:latin typeface="Times New Roman"/>
                <a:cs typeface="Times New Roman"/>
              </a:rPr>
              <a:t>Admin</a:t>
            </a:r>
            <a:r>
              <a:rPr lang="en-US" sz="1800" kern="1200" dirty="0">
                <a:solidFill>
                  <a:schemeClr val="bg2">
                    <a:lumMod val="10000"/>
                  </a:schemeClr>
                </a:solidFill>
                <a:latin typeface="Times New Roman"/>
                <a:cs typeface="Times New Roman"/>
              </a:rPr>
              <a:t> ).</a:t>
            </a:r>
            <a:endParaRPr lang="en-US" sz="1800" i="1" kern="1200" dirty="0">
              <a:solidFill>
                <a:schemeClr val="bg2">
                  <a:lumMod val="10000"/>
                </a:schemeClr>
              </a:solidFill>
              <a:latin typeface="Times New Roman"/>
              <a:cs typeface="Times New Roman"/>
            </a:endParaRPr>
          </a:p>
          <a:p>
            <a:r>
              <a:rPr lang="en-US" sz="1800" dirty="0">
                <a:solidFill>
                  <a:schemeClr val="bg2">
                    <a:lumMod val="10000"/>
                  </a:schemeClr>
                </a:solidFill>
                <a:latin typeface="Times New Roman"/>
                <a:cs typeface="Times New Roman"/>
              </a:rPr>
              <a:t> </a:t>
            </a:r>
            <a:r>
              <a:rPr lang="en-US" sz="1800" b="1" dirty="0">
                <a:solidFill>
                  <a:schemeClr val="bg2">
                    <a:lumMod val="10000"/>
                  </a:schemeClr>
                </a:solidFill>
                <a:latin typeface="Times New Roman"/>
                <a:cs typeface="Times New Roman"/>
              </a:rPr>
              <a:t>Student side</a:t>
            </a:r>
            <a:endParaRPr lang="en-US" sz="1800" b="1" kern="1200" dirty="0">
              <a:solidFill>
                <a:schemeClr val="bg2">
                  <a:lumMod val="10000"/>
                </a:schemeClr>
              </a:solidFill>
              <a:latin typeface="Times New Roman"/>
              <a:cs typeface="Times New Roman"/>
            </a:endParaRPr>
          </a:p>
          <a:p>
            <a:r>
              <a:rPr lang="en-US" sz="1800" b="1" u="sng" kern="1200" dirty="0">
                <a:solidFill>
                  <a:schemeClr val="bg2">
                    <a:lumMod val="10000"/>
                  </a:schemeClr>
                </a:solidFill>
                <a:latin typeface="Times New Roman"/>
                <a:cs typeface="Times New Roman"/>
              </a:rPr>
              <a:t>Only registered users can get every facility of this website</a:t>
            </a:r>
            <a:r>
              <a:rPr lang="en-US" sz="1800" b="1" kern="1200" dirty="0">
                <a:solidFill>
                  <a:schemeClr val="bg2">
                    <a:lumMod val="10000"/>
                  </a:schemeClr>
                </a:solidFill>
                <a:latin typeface="Times New Roman"/>
                <a:cs typeface="Times New Roman"/>
              </a:rPr>
              <a:t>.</a:t>
            </a:r>
            <a:endParaRPr lang="en-US" sz="1800" i="1" kern="1200" dirty="0">
              <a:solidFill>
                <a:schemeClr val="bg2">
                  <a:lumMod val="10000"/>
                </a:schemeClr>
              </a:solidFill>
              <a:latin typeface="Times New Roman"/>
              <a:cs typeface="Times New Roman"/>
            </a:endParaRPr>
          </a:p>
          <a:p>
            <a:r>
              <a:rPr lang="en-US" sz="1800" kern="1200" dirty="0">
                <a:solidFill>
                  <a:schemeClr val="bg2">
                    <a:lumMod val="10000"/>
                  </a:schemeClr>
                </a:solidFill>
                <a:latin typeface="Times New Roman"/>
                <a:cs typeface="Times New Roman"/>
              </a:rPr>
              <a:t>They can log in to their account and see their personal information and modify them.</a:t>
            </a:r>
            <a:endParaRPr lang="en-US" sz="1800" i="1" kern="1200" dirty="0">
              <a:solidFill>
                <a:schemeClr val="bg2">
                  <a:lumMod val="10000"/>
                </a:schemeClr>
              </a:solidFill>
              <a:latin typeface="Times New Roman"/>
              <a:cs typeface="Times New Roman"/>
            </a:endParaRPr>
          </a:p>
          <a:p>
            <a:r>
              <a:rPr lang="en-US" sz="1800" kern="1200" dirty="0">
                <a:solidFill>
                  <a:schemeClr val="bg2">
                    <a:lumMod val="10000"/>
                  </a:schemeClr>
                </a:solidFill>
                <a:latin typeface="Times New Roman"/>
                <a:cs typeface="Times New Roman"/>
              </a:rPr>
              <a:t>They can search for a book by the name or search it in a particular department.</a:t>
            </a:r>
            <a:endParaRPr lang="en-US" sz="1800" i="1" kern="1200" dirty="0">
              <a:solidFill>
                <a:schemeClr val="bg2">
                  <a:lumMod val="10000"/>
                </a:schemeClr>
              </a:solidFill>
              <a:latin typeface="Times New Roman"/>
              <a:cs typeface="Times New Roman"/>
            </a:endParaRPr>
          </a:p>
          <a:p>
            <a:r>
              <a:rPr lang="en-US" sz="1800" kern="1200" dirty="0">
                <a:solidFill>
                  <a:schemeClr val="bg2">
                    <a:lumMod val="10000"/>
                  </a:schemeClr>
                </a:solidFill>
                <a:latin typeface="Times New Roman"/>
                <a:cs typeface="Times New Roman"/>
              </a:rPr>
              <a:t>After the admin approve it, they can see the issue and return date beside the book name.</a:t>
            </a:r>
            <a:endParaRPr lang="en-US" sz="1800" i="1" kern="1200" dirty="0">
              <a:solidFill>
                <a:schemeClr val="bg2">
                  <a:lumMod val="10000"/>
                </a:schemeClr>
              </a:solidFill>
              <a:latin typeface="Times New Roman"/>
              <a:cs typeface="Times New Roman"/>
            </a:endParaRPr>
          </a:p>
          <a:p>
            <a:endParaRPr lang="en-US" sz="1800" kern="1200">
              <a:solidFill>
                <a:schemeClr val="bg2">
                  <a:lumMod val="10000"/>
                </a:schemeClr>
              </a:solidFill>
              <a:latin typeface="Times New Roman"/>
              <a:cs typeface="Times New Roman"/>
            </a:endParaRPr>
          </a:p>
        </p:txBody>
      </p:sp>
    </p:spTree>
    <p:extLst>
      <p:ext uri="{BB962C8B-B14F-4D97-AF65-F5344CB8AC3E}">
        <p14:creationId xmlns:p14="http://schemas.microsoft.com/office/powerpoint/2010/main" val="28687107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Table&#10;&#10;Description automatically generated">
            <a:extLst>
              <a:ext uri="{FF2B5EF4-FFF2-40B4-BE49-F238E27FC236}">
                <a16:creationId xmlns:a16="http://schemas.microsoft.com/office/drawing/2014/main" id="{77BFCB83-F667-BD67-23E8-FE381D0CBFCC}"/>
              </a:ext>
            </a:extLst>
          </p:cNvPr>
          <p:cNvPicPr>
            <a:picLocks noChangeAspect="1"/>
          </p:cNvPicPr>
          <p:nvPr/>
        </p:nvPicPr>
        <p:blipFill rotWithShape="1">
          <a:blip r:embed="rId2"/>
          <a:srcRect r="5554" b="1"/>
          <a:stretch/>
        </p:blipFill>
        <p:spPr>
          <a:xfrm>
            <a:off x="1933575" y="948363"/>
            <a:ext cx="9001125" cy="4599323"/>
          </a:xfrm>
          <a:prstGeom prst="rect">
            <a:avLst/>
          </a:prstGeom>
        </p:spPr>
      </p:pic>
      <p:sp>
        <p:nvSpPr>
          <p:cNvPr id="3" name="TextBox 2">
            <a:extLst>
              <a:ext uri="{FF2B5EF4-FFF2-40B4-BE49-F238E27FC236}">
                <a16:creationId xmlns:a16="http://schemas.microsoft.com/office/drawing/2014/main" id="{C13AF1E0-2B31-4339-D203-11EDAC9B6C44}"/>
              </a:ext>
            </a:extLst>
          </p:cNvPr>
          <p:cNvSpPr txBox="1"/>
          <p:nvPr/>
        </p:nvSpPr>
        <p:spPr>
          <a:xfrm>
            <a:off x="4333875" y="5881158"/>
            <a:ext cx="519006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chemeClr val="bg1"/>
                </a:solidFill>
                <a:latin typeface="Times New Roman"/>
                <a:cs typeface="Calibri"/>
              </a:rPr>
              <a:t>CURRENTLY ISSUED BOOKS</a:t>
            </a:r>
          </a:p>
        </p:txBody>
      </p:sp>
    </p:spTree>
    <p:extLst>
      <p:ext uri="{BB962C8B-B14F-4D97-AF65-F5344CB8AC3E}">
        <p14:creationId xmlns:p14="http://schemas.microsoft.com/office/powerpoint/2010/main" val="9222608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0" name="Group 9">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4" name="Freeform: Shape 13">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1" name="Group 10">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2" name="Freeform: Shape 11">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extBox 1">
            <a:extLst>
              <a:ext uri="{FF2B5EF4-FFF2-40B4-BE49-F238E27FC236}">
                <a16:creationId xmlns:a16="http://schemas.microsoft.com/office/drawing/2014/main" id="{7CB363F3-6EB3-6537-F44B-DC465A3C4075}"/>
              </a:ext>
            </a:extLst>
          </p:cNvPr>
          <p:cNvSpPr txBox="1"/>
          <p:nvPr/>
        </p:nvSpPr>
        <p:spPr>
          <a:xfrm>
            <a:off x="1142999" y="2292251"/>
            <a:ext cx="9555163" cy="1231999"/>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7200" kern="1200" dirty="0">
                <a:solidFill>
                  <a:schemeClr val="bg1"/>
                </a:solidFill>
                <a:latin typeface="Times New Roman"/>
                <a:ea typeface="+mj-ea"/>
                <a:cs typeface="Times New Roman"/>
              </a:rPr>
              <a:t>STUDENT SIDE PAGE</a:t>
            </a:r>
          </a:p>
        </p:txBody>
      </p:sp>
    </p:spTree>
    <p:extLst>
      <p:ext uri="{BB962C8B-B14F-4D97-AF65-F5344CB8AC3E}">
        <p14:creationId xmlns:p14="http://schemas.microsoft.com/office/powerpoint/2010/main" val="40534295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Graphical user interface&#10;&#10;Description automatically generated">
            <a:extLst>
              <a:ext uri="{FF2B5EF4-FFF2-40B4-BE49-F238E27FC236}">
                <a16:creationId xmlns:a16="http://schemas.microsoft.com/office/drawing/2014/main" id="{754BFF07-4642-B045-9E42-F49B4EED9AF1}"/>
              </a:ext>
            </a:extLst>
          </p:cNvPr>
          <p:cNvPicPr>
            <a:picLocks noChangeAspect="1"/>
          </p:cNvPicPr>
          <p:nvPr/>
        </p:nvPicPr>
        <p:blipFill>
          <a:blip r:embed="rId2"/>
          <a:stretch>
            <a:fillRect/>
          </a:stretch>
        </p:blipFill>
        <p:spPr>
          <a:xfrm>
            <a:off x="1948195" y="914400"/>
            <a:ext cx="8562310" cy="4600575"/>
          </a:xfrm>
          <a:prstGeom prst="rect">
            <a:avLst/>
          </a:prstGeom>
        </p:spPr>
      </p:pic>
      <p:sp>
        <p:nvSpPr>
          <p:cNvPr id="3" name="TextBox 2">
            <a:extLst>
              <a:ext uri="{FF2B5EF4-FFF2-40B4-BE49-F238E27FC236}">
                <a16:creationId xmlns:a16="http://schemas.microsoft.com/office/drawing/2014/main" id="{105F9269-EC39-35B8-FC62-1B12EED47F7A}"/>
              </a:ext>
            </a:extLst>
          </p:cNvPr>
          <p:cNvSpPr txBox="1"/>
          <p:nvPr/>
        </p:nvSpPr>
        <p:spPr>
          <a:xfrm>
            <a:off x="4943475" y="5867400"/>
            <a:ext cx="35623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bg1"/>
                </a:solidFill>
                <a:latin typeface="Times New Roman"/>
                <a:cs typeface="Calibri"/>
              </a:rPr>
              <a:t>Student </a:t>
            </a:r>
            <a:r>
              <a:rPr lang="en-US" sz="2800" dirty="0" err="1">
                <a:solidFill>
                  <a:schemeClr val="bg1"/>
                </a:solidFill>
                <a:latin typeface="Times New Roman"/>
                <a:cs typeface="Calibri"/>
              </a:rPr>
              <a:t>HomePage</a:t>
            </a:r>
            <a:endParaRPr lang="en-US" sz="2800" dirty="0">
              <a:solidFill>
                <a:schemeClr val="bg1"/>
              </a:solidFill>
              <a:latin typeface="Times New Roman"/>
              <a:cs typeface="Calibri"/>
            </a:endParaRPr>
          </a:p>
        </p:txBody>
      </p:sp>
    </p:spTree>
    <p:extLst>
      <p:ext uri="{BB962C8B-B14F-4D97-AF65-F5344CB8AC3E}">
        <p14:creationId xmlns:p14="http://schemas.microsoft.com/office/powerpoint/2010/main" val="2026464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Graphical user interface, application&#10;&#10;Description automatically generated">
            <a:extLst>
              <a:ext uri="{FF2B5EF4-FFF2-40B4-BE49-F238E27FC236}">
                <a16:creationId xmlns:a16="http://schemas.microsoft.com/office/drawing/2014/main" id="{F91A7C2F-55AC-96FA-F1AF-A2FFFBB9E40D}"/>
              </a:ext>
            </a:extLst>
          </p:cNvPr>
          <p:cNvPicPr>
            <a:picLocks noChangeAspect="1"/>
          </p:cNvPicPr>
          <p:nvPr/>
        </p:nvPicPr>
        <p:blipFill>
          <a:blip r:embed="rId2"/>
          <a:stretch>
            <a:fillRect/>
          </a:stretch>
        </p:blipFill>
        <p:spPr>
          <a:xfrm>
            <a:off x="1171575" y="870204"/>
            <a:ext cx="9953625" cy="4803267"/>
          </a:xfrm>
          <a:prstGeom prst="rect">
            <a:avLst/>
          </a:prstGeom>
        </p:spPr>
      </p:pic>
      <p:sp>
        <p:nvSpPr>
          <p:cNvPr id="3" name="TextBox 2">
            <a:extLst>
              <a:ext uri="{FF2B5EF4-FFF2-40B4-BE49-F238E27FC236}">
                <a16:creationId xmlns:a16="http://schemas.microsoft.com/office/drawing/2014/main" id="{F278E842-E8FE-6261-79A1-D233A44C02E9}"/>
              </a:ext>
            </a:extLst>
          </p:cNvPr>
          <p:cNvSpPr txBox="1"/>
          <p:nvPr/>
        </p:nvSpPr>
        <p:spPr>
          <a:xfrm>
            <a:off x="4030133" y="5979583"/>
            <a:ext cx="577955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FFFFFF"/>
                </a:solidFill>
                <a:latin typeface="Times New Roman"/>
                <a:cs typeface="Calibri"/>
              </a:rPr>
              <a:t>STUDENT UPDATE DETAILS</a:t>
            </a:r>
          </a:p>
        </p:txBody>
      </p:sp>
    </p:spTree>
    <p:extLst>
      <p:ext uri="{BB962C8B-B14F-4D97-AF65-F5344CB8AC3E}">
        <p14:creationId xmlns:p14="http://schemas.microsoft.com/office/powerpoint/2010/main" val="30558116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Graphical user interface, application&#10;&#10;Description automatically generated">
            <a:extLst>
              <a:ext uri="{FF2B5EF4-FFF2-40B4-BE49-F238E27FC236}">
                <a16:creationId xmlns:a16="http://schemas.microsoft.com/office/drawing/2014/main" id="{617F400E-D7B1-CCE5-9B68-00E7C1ABE218}"/>
              </a:ext>
            </a:extLst>
          </p:cNvPr>
          <p:cNvPicPr>
            <a:picLocks noChangeAspect="1"/>
          </p:cNvPicPr>
          <p:nvPr/>
        </p:nvPicPr>
        <p:blipFill rotWithShape="1">
          <a:blip r:embed="rId2"/>
          <a:srcRect r="5554" b="1"/>
          <a:stretch/>
        </p:blipFill>
        <p:spPr>
          <a:xfrm>
            <a:off x="1657350" y="853113"/>
            <a:ext cx="9105900" cy="4656473"/>
          </a:xfrm>
          <a:prstGeom prst="rect">
            <a:avLst/>
          </a:prstGeom>
        </p:spPr>
      </p:pic>
      <p:sp>
        <p:nvSpPr>
          <p:cNvPr id="3" name="TextBox 2">
            <a:extLst>
              <a:ext uri="{FF2B5EF4-FFF2-40B4-BE49-F238E27FC236}">
                <a16:creationId xmlns:a16="http://schemas.microsoft.com/office/drawing/2014/main" id="{D13B9321-2460-0FF7-C850-A1EA24616FCE}"/>
              </a:ext>
            </a:extLst>
          </p:cNvPr>
          <p:cNvSpPr txBox="1"/>
          <p:nvPr/>
        </p:nvSpPr>
        <p:spPr>
          <a:xfrm>
            <a:off x="4777317" y="5869517"/>
            <a:ext cx="30480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solidFill>
                  <a:schemeClr val="bg1"/>
                </a:solidFill>
                <a:latin typeface="Times New Roman"/>
                <a:cs typeface="Calibri"/>
              </a:rPr>
              <a:t>MESSAGES</a:t>
            </a:r>
            <a:endParaRPr lang="en-US" sz="2800">
              <a:solidFill>
                <a:schemeClr val="bg1"/>
              </a:solidFill>
              <a:latin typeface="Times New Roman"/>
              <a:cs typeface="Calibri"/>
            </a:endParaRPr>
          </a:p>
        </p:txBody>
      </p:sp>
    </p:spTree>
    <p:extLst>
      <p:ext uri="{BB962C8B-B14F-4D97-AF65-F5344CB8AC3E}">
        <p14:creationId xmlns:p14="http://schemas.microsoft.com/office/powerpoint/2010/main" val="31359154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screenshot of a computer&#10;&#10;Description automatically generated">
            <a:extLst>
              <a:ext uri="{FF2B5EF4-FFF2-40B4-BE49-F238E27FC236}">
                <a16:creationId xmlns:a16="http://schemas.microsoft.com/office/drawing/2014/main" id="{4C346E99-F621-C32D-E773-B49A895E996E}"/>
              </a:ext>
            </a:extLst>
          </p:cNvPr>
          <p:cNvPicPr>
            <a:picLocks noChangeAspect="1"/>
          </p:cNvPicPr>
          <p:nvPr/>
        </p:nvPicPr>
        <p:blipFill>
          <a:blip r:embed="rId2"/>
          <a:stretch>
            <a:fillRect/>
          </a:stretch>
        </p:blipFill>
        <p:spPr>
          <a:xfrm>
            <a:off x="1790700" y="1084707"/>
            <a:ext cx="8905875" cy="4317110"/>
          </a:xfrm>
          <a:prstGeom prst="rect">
            <a:avLst/>
          </a:prstGeom>
        </p:spPr>
      </p:pic>
      <p:sp>
        <p:nvSpPr>
          <p:cNvPr id="3" name="TextBox 2">
            <a:extLst>
              <a:ext uri="{FF2B5EF4-FFF2-40B4-BE49-F238E27FC236}">
                <a16:creationId xmlns:a16="http://schemas.microsoft.com/office/drawing/2014/main" id="{3D647999-183A-C1E1-8A88-12B39211D4C2}"/>
              </a:ext>
            </a:extLst>
          </p:cNvPr>
          <p:cNvSpPr txBox="1"/>
          <p:nvPr/>
        </p:nvSpPr>
        <p:spPr>
          <a:xfrm>
            <a:off x="4607983" y="5726642"/>
            <a:ext cx="327236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solidFill>
                  <a:schemeClr val="bg1"/>
                </a:solidFill>
                <a:latin typeface="Times New Roman"/>
                <a:cs typeface="Calibri"/>
              </a:rPr>
              <a:t>BOOKS LIST</a:t>
            </a:r>
          </a:p>
        </p:txBody>
      </p:sp>
    </p:spTree>
    <p:extLst>
      <p:ext uri="{BB962C8B-B14F-4D97-AF65-F5344CB8AC3E}">
        <p14:creationId xmlns:p14="http://schemas.microsoft.com/office/powerpoint/2010/main" val="1541422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A29398BB-6F62-472B-88B2-8D942FEB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5">
            <a:extLst>
              <a:ext uri="{FF2B5EF4-FFF2-40B4-BE49-F238E27FC236}">
                <a16:creationId xmlns:a16="http://schemas.microsoft.com/office/drawing/2014/main" id="{01F1CEA4-5DA0-41E1-A743-4F227AE62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76856" y="1645694"/>
            <a:ext cx="4689240" cy="411502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5" name="Freeform: Shape 34">
            <a:extLst>
              <a:ext uri="{FF2B5EF4-FFF2-40B4-BE49-F238E27FC236}">
                <a16:creationId xmlns:a16="http://schemas.microsoft.com/office/drawing/2014/main" id="{07D1A722-B699-4DA0-B7AC-F06CC81A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2343" y="643383"/>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tx1"/>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37" name="Group 36">
            <a:extLst>
              <a:ext uri="{FF2B5EF4-FFF2-40B4-BE49-F238E27FC236}">
                <a16:creationId xmlns:a16="http://schemas.microsoft.com/office/drawing/2014/main" id="{A3C0D298-47AC-4912-8022-B969E5732C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385730"/>
            <a:ext cx="1128382" cy="847206"/>
            <a:chOff x="5307830" y="325570"/>
            <a:chExt cx="1128382" cy="847206"/>
          </a:xfrm>
        </p:grpSpPr>
        <p:sp>
          <p:nvSpPr>
            <p:cNvPr id="38" name="Freeform 5">
              <a:extLst>
                <a:ext uri="{FF2B5EF4-FFF2-40B4-BE49-F238E27FC236}">
                  <a16:creationId xmlns:a16="http://schemas.microsoft.com/office/drawing/2014/main" id="{F8ED9F95-2ADE-4C89-BD97-AF7DB8DB36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39" name="Freeform 5">
              <a:extLst>
                <a:ext uri="{FF2B5EF4-FFF2-40B4-BE49-F238E27FC236}">
                  <a16:creationId xmlns:a16="http://schemas.microsoft.com/office/drawing/2014/main" id="{1DD52534-E915-42C0-890A-5B19A15B53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41" name="Freeform: Shape 40">
            <a:extLst>
              <a:ext uri="{FF2B5EF4-FFF2-40B4-BE49-F238E27FC236}">
                <a16:creationId xmlns:a16="http://schemas.microsoft.com/office/drawing/2014/main" id="{91E9AE86-E5FF-46E4-BE50-58DD19A224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071858"/>
            <a:ext cx="8109718" cy="4786143"/>
          </a:xfrm>
          <a:custGeom>
            <a:avLst/>
            <a:gdLst>
              <a:gd name="connsiteX0" fmla="*/ 7381313 w 8109718"/>
              <a:gd name="connsiteY0" fmla="*/ 1839459 h 4786143"/>
              <a:gd name="connsiteX1" fmla="*/ 7381313 w 8109718"/>
              <a:gd name="connsiteY1" fmla="*/ 1853646 h 4786143"/>
              <a:gd name="connsiteX2" fmla="*/ 7379359 w 8109718"/>
              <a:gd name="connsiteY2" fmla="*/ 1846552 h 4786143"/>
              <a:gd name="connsiteX3" fmla="*/ 1321854 w 8109718"/>
              <a:gd name="connsiteY3" fmla="*/ 0 h 4786143"/>
              <a:gd name="connsiteX4" fmla="*/ 5365317 w 8109718"/>
              <a:gd name="connsiteY4" fmla="*/ 0 h 4786143"/>
              <a:gd name="connsiteX5" fmla="*/ 5985373 w 8109718"/>
              <a:gd name="connsiteY5" fmla="*/ 365439 h 4786143"/>
              <a:gd name="connsiteX6" fmla="*/ 8011470 w 8109718"/>
              <a:gd name="connsiteY6" fmla="*/ 3854515 h 4786143"/>
              <a:gd name="connsiteX7" fmla="*/ 8011470 w 8109718"/>
              <a:gd name="connsiteY7" fmla="*/ 4567993 h 4786143"/>
              <a:gd name="connsiteX8" fmla="*/ 7904625 w 8109718"/>
              <a:gd name="connsiteY8" fmla="*/ 4751987 h 4786143"/>
              <a:gd name="connsiteX9" fmla="*/ 7884791 w 8109718"/>
              <a:gd name="connsiteY9" fmla="*/ 4786143 h 4786143"/>
              <a:gd name="connsiteX10" fmla="*/ 0 w 8109718"/>
              <a:gd name="connsiteY10" fmla="*/ 4786143 h 4786143"/>
              <a:gd name="connsiteX11" fmla="*/ 0 w 8109718"/>
              <a:gd name="connsiteY11" fmla="*/ 1564110 h 4786143"/>
              <a:gd name="connsiteX12" fmla="*/ 27177 w 8109718"/>
              <a:gd name="connsiteY12" fmla="*/ 1517107 h 4786143"/>
              <a:gd name="connsiteX13" fmla="*/ 693065 w 8109718"/>
              <a:gd name="connsiteY13" fmla="*/ 365439 h 4786143"/>
              <a:gd name="connsiteX14" fmla="*/ 1321854 w 8109718"/>
              <a:gd name="connsiteY14" fmla="*/ 0 h 478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786143">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04625" y="4751987"/>
                </a:cubicBezTo>
                <a:lnTo>
                  <a:pt x="7884791" y="4786143"/>
                </a:lnTo>
                <a:lnTo>
                  <a:pt x="0" y="4786143"/>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3653D40F-2B6F-6297-08B3-5341A234430C}"/>
              </a:ext>
            </a:extLst>
          </p:cNvPr>
          <p:cNvSpPr txBox="1"/>
          <p:nvPr/>
        </p:nvSpPr>
        <p:spPr>
          <a:xfrm>
            <a:off x="604480" y="3476420"/>
            <a:ext cx="6167711" cy="265088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5400" kern="1200" dirty="0">
                <a:solidFill>
                  <a:schemeClr val="bg1"/>
                </a:solidFill>
                <a:latin typeface="Times New Roman"/>
                <a:ea typeface="+mj-ea"/>
                <a:cs typeface="Times New Roman"/>
              </a:rPr>
              <a:t>PHP CONNECTION</a:t>
            </a:r>
          </a:p>
        </p:txBody>
      </p:sp>
      <p:pic>
        <p:nvPicPr>
          <p:cNvPr id="6" name="Graphic 5" descr="Monitor">
            <a:extLst>
              <a:ext uri="{FF2B5EF4-FFF2-40B4-BE49-F238E27FC236}">
                <a16:creationId xmlns:a16="http://schemas.microsoft.com/office/drawing/2014/main" id="{336FDF3C-FD73-399C-84D2-CABBC4F098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67569" y="2705024"/>
            <a:ext cx="2493913" cy="2493913"/>
          </a:xfrm>
          <a:prstGeom prst="rect">
            <a:avLst/>
          </a:prstGeom>
        </p:spPr>
      </p:pic>
    </p:spTree>
    <p:extLst>
      <p:ext uri="{BB962C8B-B14F-4D97-AF65-F5344CB8AC3E}">
        <p14:creationId xmlns:p14="http://schemas.microsoft.com/office/powerpoint/2010/main" val="927883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55A19D-297C-4231-AD1F-08EF9B4AA8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BAB6C56-3D38-4923-996E-BD474BBB91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4600" y="662169"/>
            <a:ext cx="10289033" cy="5694181"/>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CD21DB-082D-417D-A5AB-FC838AF9D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4600" y="662169"/>
            <a:ext cx="10289033" cy="5694181"/>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08400D94-92AF-21D8-C60C-B3AD1795B85F}"/>
              </a:ext>
            </a:extLst>
          </p:cNvPr>
          <p:cNvPicPr>
            <a:picLocks noChangeAspect="1"/>
          </p:cNvPicPr>
          <p:nvPr/>
        </p:nvPicPr>
        <p:blipFill rotWithShape="1">
          <a:blip r:embed="rId2"/>
          <a:srcRect r="4443" b="-2"/>
          <a:stretch/>
        </p:blipFill>
        <p:spPr>
          <a:xfrm>
            <a:off x="1926771" y="1013950"/>
            <a:ext cx="9062795" cy="5099523"/>
          </a:xfrm>
          <a:prstGeom prst="rect">
            <a:avLst/>
          </a:prstGeom>
          <a:ln w="28575">
            <a:solidFill>
              <a:schemeClr val="bg1"/>
            </a:solidFill>
          </a:ln>
        </p:spPr>
      </p:pic>
      <p:sp>
        <p:nvSpPr>
          <p:cNvPr id="3" name="TextBox 2">
            <a:extLst>
              <a:ext uri="{FF2B5EF4-FFF2-40B4-BE49-F238E27FC236}">
                <a16:creationId xmlns:a16="http://schemas.microsoft.com/office/drawing/2014/main" id="{655DC0E2-1647-03A4-5E00-F6570BC08B2D}"/>
              </a:ext>
            </a:extLst>
          </p:cNvPr>
          <p:cNvSpPr txBox="1"/>
          <p:nvPr/>
        </p:nvSpPr>
        <p:spPr>
          <a:xfrm>
            <a:off x="4867275" y="238125"/>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chemeClr val="bg1"/>
                </a:solidFill>
                <a:latin typeface="Times New Roman"/>
                <a:cs typeface="Calibri"/>
              </a:rPr>
              <a:t>List Of Tables</a:t>
            </a:r>
            <a:endParaRPr lang="en-US">
              <a:solidFill>
                <a:schemeClr val="bg1"/>
              </a:solidFill>
              <a:latin typeface="Times New Roman"/>
              <a:cs typeface="Calibri"/>
            </a:endParaRPr>
          </a:p>
        </p:txBody>
      </p:sp>
    </p:spTree>
    <p:extLst>
      <p:ext uri="{BB962C8B-B14F-4D97-AF65-F5344CB8AC3E}">
        <p14:creationId xmlns:p14="http://schemas.microsoft.com/office/powerpoint/2010/main" val="7832786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D55A19D-297C-4231-AD1F-08EF9B4AA8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BAB6C56-3D38-4923-996E-BD474BBB91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4600" y="662169"/>
            <a:ext cx="10289033" cy="5694181"/>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0CD21DB-082D-417D-A5AB-FC838AF9D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4600" y="662169"/>
            <a:ext cx="10289033" cy="5694181"/>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Graphical user interface, text, application, email&#10;&#10;Description automatically generated">
            <a:extLst>
              <a:ext uri="{FF2B5EF4-FFF2-40B4-BE49-F238E27FC236}">
                <a16:creationId xmlns:a16="http://schemas.microsoft.com/office/drawing/2014/main" id="{356ABFBB-9207-1D05-8D1F-ABAC0A8580D8}"/>
              </a:ext>
            </a:extLst>
          </p:cNvPr>
          <p:cNvPicPr>
            <a:picLocks noChangeAspect="1"/>
          </p:cNvPicPr>
          <p:nvPr/>
        </p:nvPicPr>
        <p:blipFill rotWithShape="1">
          <a:blip r:embed="rId2"/>
          <a:srcRect r="4443" b="-2"/>
          <a:stretch/>
        </p:blipFill>
        <p:spPr>
          <a:xfrm>
            <a:off x="2253342" y="1004877"/>
            <a:ext cx="8781581" cy="4936238"/>
          </a:xfrm>
          <a:prstGeom prst="rect">
            <a:avLst/>
          </a:prstGeom>
          <a:ln w="28575">
            <a:solidFill>
              <a:schemeClr val="bg1"/>
            </a:solidFill>
          </a:ln>
        </p:spPr>
      </p:pic>
      <p:sp>
        <p:nvSpPr>
          <p:cNvPr id="3" name="TextBox 2">
            <a:extLst>
              <a:ext uri="{FF2B5EF4-FFF2-40B4-BE49-F238E27FC236}">
                <a16:creationId xmlns:a16="http://schemas.microsoft.com/office/drawing/2014/main" id="{280D12F2-796C-73D5-9168-E64D603E27F5}"/>
              </a:ext>
            </a:extLst>
          </p:cNvPr>
          <p:cNvSpPr txBox="1"/>
          <p:nvPr/>
        </p:nvSpPr>
        <p:spPr>
          <a:xfrm>
            <a:off x="4824186" y="234042"/>
            <a:ext cx="27431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chemeClr val="bg1"/>
                </a:solidFill>
                <a:latin typeface="Times New Roman"/>
                <a:cs typeface="Calibri"/>
              </a:rPr>
              <a:t>User Database</a:t>
            </a:r>
          </a:p>
        </p:txBody>
      </p:sp>
    </p:spTree>
    <p:extLst>
      <p:ext uri="{BB962C8B-B14F-4D97-AF65-F5344CB8AC3E}">
        <p14:creationId xmlns:p14="http://schemas.microsoft.com/office/powerpoint/2010/main" val="12884531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55A19D-297C-4231-AD1F-08EF9B4AA8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BAB6C56-3D38-4923-996E-BD474BBB91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4600" y="662169"/>
            <a:ext cx="10289033" cy="5694181"/>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CD21DB-082D-417D-A5AB-FC838AF9D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4600" y="662169"/>
            <a:ext cx="10289033" cy="5694181"/>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Graphical user interface, text&#10;&#10;Description automatically generated">
            <a:extLst>
              <a:ext uri="{FF2B5EF4-FFF2-40B4-BE49-F238E27FC236}">
                <a16:creationId xmlns:a16="http://schemas.microsoft.com/office/drawing/2014/main" id="{8AB77E5F-B5B2-3BF0-6885-C740886F493D}"/>
              </a:ext>
            </a:extLst>
          </p:cNvPr>
          <p:cNvPicPr>
            <a:picLocks noChangeAspect="1"/>
          </p:cNvPicPr>
          <p:nvPr/>
        </p:nvPicPr>
        <p:blipFill rotWithShape="1">
          <a:blip r:embed="rId2"/>
          <a:srcRect r="4443" b="-2"/>
          <a:stretch/>
        </p:blipFill>
        <p:spPr>
          <a:xfrm>
            <a:off x="2198914" y="1032092"/>
            <a:ext cx="8518509" cy="4791095"/>
          </a:xfrm>
          <a:prstGeom prst="rect">
            <a:avLst/>
          </a:prstGeom>
          <a:ln w="28575">
            <a:solidFill>
              <a:schemeClr val="bg1"/>
            </a:solidFill>
          </a:ln>
        </p:spPr>
      </p:pic>
      <p:sp>
        <p:nvSpPr>
          <p:cNvPr id="3" name="TextBox 2">
            <a:extLst>
              <a:ext uri="{FF2B5EF4-FFF2-40B4-BE49-F238E27FC236}">
                <a16:creationId xmlns:a16="http://schemas.microsoft.com/office/drawing/2014/main" id="{ECE2167B-4A5C-4722-A5CE-D085184AE595}"/>
              </a:ext>
            </a:extLst>
          </p:cNvPr>
          <p:cNvSpPr txBox="1"/>
          <p:nvPr/>
        </p:nvSpPr>
        <p:spPr>
          <a:xfrm>
            <a:off x="4978400" y="197756"/>
            <a:ext cx="238034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bg1"/>
                </a:solidFill>
                <a:latin typeface="Times New Roman"/>
                <a:cs typeface="Calibri"/>
              </a:rPr>
              <a:t>Books Database</a:t>
            </a:r>
            <a:endParaRPr lang="en-US" dirty="0">
              <a:solidFill>
                <a:schemeClr val="bg1"/>
              </a:solidFill>
              <a:cs typeface="Calibri" panose="020F0502020204030204"/>
            </a:endParaRPr>
          </a:p>
        </p:txBody>
      </p:sp>
    </p:spTree>
    <p:extLst>
      <p:ext uri="{BB962C8B-B14F-4D97-AF65-F5344CB8AC3E}">
        <p14:creationId xmlns:p14="http://schemas.microsoft.com/office/powerpoint/2010/main" val="274211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3500A-5BBB-AF9E-AAD1-C742CA850878}"/>
              </a:ext>
            </a:extLst>
          </p:cNvPr>
          <p:cNvSpPr>
            <a:spLocks noGrp="1"/>
          </p:cNvSpPr>
          <p:nvPr>
            <p:ph type="title"/>
          </p:nvPr>
        </p:nvSpPr>
        <p:spPr>
          <a:xfrm>
            <a:off x="4965430" y="629268"/>
            <a:ext cx="6586491" cy="1286160"/>
          </a:xfrm>
        </p:spPr>
        <p:txBody>
          <a:bodyPr anchor="b">
            <a:normAutofit/>
          </a:bodyPr>
          <a:lstStyle/>
          <a:p>
            <a:r>
              <a:rPr lang="en-US" b="1">
                <a:cs typeface="Calibri Light"/>
              </a:rPr>
              <a:t>ABSTRACT (CONTD.......)</a:t>
            </a:r>
            <a:r>
              <a:rPr lang="en-US">
                <a:cs typeface="Calibri Light"/>
              </a:rPr>
              <a:t> </a:t>
            </a:r>
          </a:p>
        </p:txBody>
      </p:sp>
      <p:sp>
        <p:nvSpPr>
          <p:cNvPr id="3" name="Content Placeholder 2">
            <a:extLst>
              <a:ext uri="{FF2B5EF4-FFF2-40B4-BE49-F238E27FC236}">
                <a16:creationId xmlns:a16="http://schemas.microsoft.com/office/drawing/2014/main" id="{69CFE488-5D05-6FCF-2849-1718B5C3271E}"/>
              </a:ext>
            </a:extLst>
          </p:cNvPr>
          <p:cNvSpPr>
            <a:spLocks noGrp="1"/>
          </p:cNvSpPr>
          <p:nvPr>
            <p:ph idx="1"/>
          </p:nvPr>
        </p:nvSpPr>
        <p:spPr>
          <a:xfrm>
            <a:off x="4965431" y="2438400"/>
            <a:ext cx="6586489" cy="3785419"/>
          </a:xfrm>
        </p:spPr>
        <p:txBody>
          <a:bodyPr vert="horz" lIns="91440" tIns="45720" rIns="91440" bIns="45720" rtlCol="0" anchor="t">
            <a:normAutofit/>
          </a:bodyPr>
          <a:lstStyle/>
          <a:p>
            <a:r>
              <a:rPr lang="en-US" sz="1600" dirty="0">
                <a:ea typeface="+mn-lt"/>
                <a:cs typeface="+mn-lt"/>
              </a:rPr>
              <a:t>An automatic timer will set up on the user’s id. It’ll show how much time left until the return date.</a:t>
            </a:r>
            <a:endParaRPr lang="en-US" sz="1600" i="1" dirty="0">
              <a:ea typeface="+mn-lt"/>
              <a:cs typeface="+mn-lt"/>
            </a:endParaRPr>
          </a:p>
          <a:p>
            <a:r>
              <a:rPr lang="en-US" sz="1600" dirty="0">
                <a:ea typeface="+mn-lt"/>
                <a:cs typeface="+mn-lt"/>
              </a:rPr>
              <a:t>If they need more time, they can send a message to the admin.</a:t>
            </a:r>
            <a:endParaRPr lang="en-US" sz="1600" i="1" dirty="0">
              <a:ea typeface="+mn-lt"/>
              <a:cs typeface="+mn-lt"/>
            </a:endParaRPr>
          </a:p>
          <a:p>
            <a:r>
              <a:rPr lang="en-US" sz="1600" dirty="0">
                <a:ea typeface="+mn-lt"/>
                <a:cs typeface="+mn-lt"/>
              </a:rPr>
              <a:t>Also, there is a public comment section where registered users can comment on their suggestions and can ask questions.</a:t>
            </a:r>
            <a:endParaRPr lang="en-US" sz="1600" i="1" dirty="0">
              <a:ea typeface="+mn-lt"/>
              <a:cs typeface="+mn-lt"/>
            </a:endParaRPr>
          </a:p>
          <a:p>
            <a:endParaRPr lang="en-US" sz="1600" i="1">
              <a:ea typeface="+mn-lt"/>
              <a:cs typeface="+mn-lt"/>
            </a:endParaRPr>
          </a:p>
          <a:p>
            <a:r>
              <a:rPr lang="en-US" sz="1600" b="1" u="sng" dirty="0">
                <a:ea typeface="+mn-lt"/>
                <a:cs typeface="+mn-lt"/>
              </a:rPr>
              <a:t>On the other hand, ADMIN can:</a:t>
            </a:r>
            <a:endParaRPr lang="en-US" sz="1600" i="1" dirty="0">
              <a:ea typeface="+mn-lt"/>
              <a:cs typeface="+mn-lt"/>
            </a:endParaRPr>
          </a:p>
          <a:p>
            <a:r>
              <a:rPr lang="en-US" sz="1600" dirty="0">
                <a:ea typeface="+mn-lt"/>
                <a:cs typeface="+mn-lt"/>
              </a:rPr>
              <a:t>see all the student information.</a:t>
            </a:r>
            <a:endParaRPr lang="en-US" sz="1600" i="1" dirty="0">
              <a:ea typeface="+mn-lt"/>
              <a:cs typeface="+mn-lt"/>
            </a:endParaRPr>
          </a:p>
          <a:p>
            <a:r>
              <a:rPr lang="en-US" sz="1600" dirty="0">
                <a:ea typeface="+mn-lt"/>
                <a:cs typeface="+mn-lt"/>
              </a:rPr>
              <a:t>add new books &amp; delete a book from the list.</a:t>
            </a:r>
            <a:endParaRPr lang="en-US" sz="1600" i="1" dirty="0">
              <a:ea typeface="+mn-lt"/>
              <a:cs typeface="+mn-lt"/>
            </a:endParaRPr>
          </a:p>
          <a:p>
            <a:r>
              <a:rPr lang="en-US" sz="1600" dirty="0">
                <a:ea typeface="+mn-lt"/>
                <a:cs typeface="+mn-lt"/>
              </a:rPr>
              <a:t>send a notification to students before their return date and they can also communicate through message.</a:t>
            </a:r>
            <a:endParaRPr lang="en-US" sz="1600" i="1" dirty="0">
              <a:ea typeface="+mn-lt"/>
              <a:cs typeface="+mn-lt"/>
            </a:endParaRPr>
          </a:p>
          <a:p>
            <a:endParaRPr lang="en-US" sz="1600" i="1" dirty="0">
              <a:ea typeface="+mn-lt"/>
              <a:cs typeface="+mn-lt"/>
            </a:endParaRPr>
          </a:p>
          <a:p>
            <a:endParaRPr lang="en-US" sz="1600">
              <a:cs typeface="Calibri"/>
            </a:endParaRPr>
          </a:p>
        </p:txBody>
      </p:sp>
      <p:pic>
        <p:nvPicPr>
          <p:cNvPr id="14" name="Picture 13" descr="White stopwatch">
            <a:extLst>
              <a:ext uri="{FF2B5EF4-FFF2-40B4-BE49-F238E27FC236}">
                <a16:creationId xmlns:a16="http://schemas.microsoft.com/office/drawing/2014/main" id="{6A9F26F4-89EF-85FB-8091-5392CE6C2870}"/>
              </a:ext>
            </a:extLst>
          </p:cNvPr>
          <p:cNvPicPr>
            <a:picLocks noChangeAspect="1"/>
          </p:cNvPicPr>
          <p:nvPr/>
        </p:nvPicPr>
        <p:blipFill rotWithShape="1">
          <a:blip r:embed="rId2"/>
          <a:srcRect l="54950" r="-3" b="-3"/>
          <a:stretch/>
        </p:blipFill>
        <p:spPr>
          <a:xfrm>
            <a:off x="20" y="10"/>
            <a:ext cx="4635571" cy="6857990"/>
          </a:xfrm>
          <a:prstGeom prst="rect">
            <a:avLst/>
          </a:prstGeom>
          <a:effectLst/>
        </p:spPr>
      </p:pic>
      <p:cxnSp>
        <p:nvCxnSpPr>
          <p:cNvPr id="18" name="Straight Connector 17">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97724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09341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0"/>
            <a:ext cx="4654286"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E27BDE-5FAE-8076-ED76-45FA2D3E7C0C}"/>
              </a:ext>
            </a:extLst>
          </p:cNvPr>
          <p:cNvSpPr>
            <a:spLocks noGrp="1"/>
          </p:cNvSpPr>
          <p:nvPr>
            <p:ph type="title"/>
          </p:nvPr>
        </p:nvSpPr>
        <p:spPr>
          <a:xfrm>
            <a:off x="412145" y="2617103"/>
            <a:ext cx="3838128" cy="1079112"/>
          </a:xfrm>
        </p:spPr>
        <p:txBody>
          <a:bodyPr vert="horz" lIns="91440" tIns="45720" rIns="91440" bIns="45720" rtlCol="0" anchor="ctr">
            <a:normAutofit/>
          </a:bodyPr>
          <a:lstStyle/>
          <a:p>
            <a:r>
              <a:rPr lang="en-US" sz="4000" kern="1200" dirty="0">
                <a:solidFill>
                  <a:schemeClr val="bg1"/>
                </a:solidFill>
                <a:latin typeface="Times New Roman"/>
                <a:cs typeface="Times New Roman"/>
              </a:rPr>
              <a:t>CONCLUSION</a:t>
            </a:r>
          </a:p>
        </p:txBody>
      </p:sp>
      <p:sp>
        <p:nvSpPr>
          <p:cNvPr id="10" name="Rectangle 9">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2535" y="0"/>
            <a:ext cx="7539455"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691C0884-75F3-4A39-959C-E2BA2A07C47F}"/>
              </a:ext>
            </a:extLst>
          </p:cNvPr>
          <p:cNvSpPr>
            <a:spLocks noGrp="1"/>
          </p:cNvSpPr>
          <p:nvPr>
            <p:ph type="body" idx="1"/>
          </p:nvPr>
        </p:nvSpPr>
        <p:spPr>
          <a:xfrm>
            <a:off x="5444775" y="637762"/>
            <a:ext cx="6436921" cy="5994940"/>
          </a:xfrm>
        </p:spPr>
        <p:txBody>
          <a:bodyPr vert="horz" lIns="91440" tIns="45720" rIns="91440" bIns="45720" rtlCol="0" anchor="ctr">
            <a:normAutofit/>
          </a:bodyPr>
          <a:lstStyle/>
          <a:p>
            <a:endParaRPr lang="en-US" sz="2000" b="1" kern="1200" dirty="0">
              <a:solidFill>
                <a:schemeClr val="tx1"/>
              </a:solidFill>
              <a:latin typeface="Times New Roman"/>
              <a:cs typeface="Times New Roman"/>
            </a:endParaRPr>
          </a:p>
          <a:p>
            <a:endParaRPr lang="en-US" sz="2000" kern="1200" dirty="0">
              <a:solidFill>
                <a:schemeClr val="tx1"/>
              </a:solidFill>
              <a:latin typeface="Times New Roman"/>
              <a:cs typeface="Times New Roman"/>
            </a:endParaRPr>
          </a:p>
          <a:p>
            <a:r>
              <a:rPr lang="en-US" sz="2000" kern="1200" dirty="0">
                <a:solidFill>
                  <a:schemeClr val="tx1"/>
                </a:solidFill>
                <a:latin typeface="Times New Roman"/>
                <a:cs typeface="Times New Roman"/>
              </a:rPr>
              <a:t>The project PSCMR ONLINE LIBRARY is for computerizing the working in a library</a:t>
            </a:r>
          </a:p>
          <a:p>
            <a:r>
              <a:rPr lang="en-US" sz="2000" kern="1200" dirty="0">
                <a:solidFill>
                  <a:schemeClr val="tx1"/>
                </a:solidFill>
                <a:latin typeface="Times New Roman"/>
                <a:cs typeface="Times New Roman"/>
              </a:rPr>
              <a:t>The software takes all requirements of an library and is capable to provide easy and effective storage of information related to books &amp; user.</a:t>
            </a:r>
          </a:p>
          <a:p>
            <a:r>
              <a:rPr lang="en-US" sz="2000" dirty="0">
                <a:solidFill>
                  <a:schemeClr val="tx1"/>
                </a:solidFill>
                <a:latin typeface="Times New Roman"/>
                <a:cs typeface="Times New Roman"/>
              </a:rPr>
              <a:t>Our website</a:t>
            </a:r>
            <a:r>
              <a:rPr lang="en-US" sz="2000" kern="1200" dirty="0">
                <a:solidFill>
                  <a:schemeClr val="tx1"/>
                </a:solidFill>
                <a:latin typeface="Times New Roman"/>
                <a:cs typeface="Times New Roman"/>
              </a:rPr>
              <a:t> provides a computerized version of library management system which will benefit the students as well as the staff of the library.</a:t>
            </a:r>
          </a:p>
          <a:p>
            <a:r>
              <a:rPr lang="en-US" sz="2000" kern="1200" dirty="0">
                <a:solidFill>
                  <a:schemeClr val="tx1"/>
                </a:solidFill>
                <a:latin typeface="Times New Roman"/>
                <a:cs typeface="Times New Roman"/>
              </a:rPr>
              <a:t>It makes entire process online where student can search books, staff can generate reports and do book transactions. It also has a facility for student login where student can login and can see status of books issued as well request for book or give some suggestions. It has a facility of teacher’s login where teachers can add lectures notes and also give necessary suggestion to library and also add info about workshops or events happening in our college or nearby college in the online notice board.</a:t>
            </a:r>
          </a:p>
          <a:p>
            <a:endParaRPr lang="en-US" sz="2000" kern="1200" dirty="0">
              <a:solidFill>
                <a:schemeClr val="tx1"/>
              </a:solidFill>
              <a:latin typeface="Times New Roman"/>
              <a:cs typeface="Times New Roman"/>
            </a:endParaRPr>
          </a:p>
        </p:txBody>
      </p:sp>
    </p:spTree>
    <p:extLst>
      <p:ext uri="{BB962C8B-B14F-4D97-AF65-F5344CB8AC3E}">
        <p14:creationId xmlns:p14="http://schemas.microsoft.com/office/powerpoint/2010/main" val="22391765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BDEB5F14-5014-49D1-B590-9E2B7721C0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3D2B953D-3D65-4BA7-80E6-1393907906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0604" y="147284"/>
            <a:ext cx="4314573" cy="4314573"/>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Graphic 212">
            <a:extLst>
              <a:ext uri="{FF2B5EF4-FFF2-40B4-BE49-F238E27FC236}">
                <a16:creationId xmlns:a16="http://schemas.microsoft.com/office/drawing/2014/main" id="{4CA0A0B8-0ABD-4C1D-8BDE-4D94C94FD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57" name="Graphic 212">
            <a:extLst>
              <a:ext uri="{FF2B5EF4-FFF2-40B4-BE49-F238E27FC236}">
                <a16:creationId xmlns:a16="http://schemas.microsoft.com/office/drawing/2014/main" id="{FF2923AC-40BC-4610-B6BD-AECABAF6D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18A188E6-9899-40AA-9648-7B9BEAF526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881974" y="1174396"/>
            <a:ext cx="5290997" cy="5290997"/>
            <a:chOff x="1881974" y="1174396"/>
            <a:chExt cx="5290997" cy="5290997"/>
          </a:xfrm>
        </p:grpSpPr>
        <p:sp>
          <p:nvSpPr>
            <p:cNvPr id="60" name="Oval 59">
              <a:extLst>
                <a:ext uri="{FF2B5EF4-FFF2-40B4-BE49-F238E27FC236}">
                  <a16:creationId xmlns:a16="http://schemas.microsoft.com/office/drawing/2014/main" id="{F10D3957-AAB5-4037-A58C-20FF0E226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B4478242-FDA7-48D1-A53E-3E0EDB2A71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Oval 62">
            <a:extLst>
              <a:ext uri="{FF2B5EF4-FFF2-40B4-BE49-F238E27FC236}">
                <a16:creationId xmlns:a16="http://schemas.microsoft.com/office/drawing/2014/main" id="{F47059C0-3CD3-44C5-9FBC-C5CEA6D94E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254" y="1065353"/>
            <a:ext cx="5290997" cy="5290997"/>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E3B751-B37A-D56F-2AE1-A4F8F8C8903B}"/>
              </a:ext>
            </a:extLst>
          </p:cNvPr>
          <p:cNvSpPr>
            <a:spLocks noGrp="1"/>
          </p:cNvSpPr>
          <p:nvPr>
            <p:ph type="title"/>
          </p:nvPr>
        </p:nvSpPr>
        <p:spPr>
          <a:xfrm>
            <a:off x="2008226" y="3045640"/>
            <a:ext cx="4637111" cy="944754"/>
          </a:xfrm>
        </p:spPr>
        <p:txBody>
          <a:bodyPr vert="horz" lIns="91440" tIns="45720" rIns="91440" bIns="45720" rtlCol="0" anchor="b">
            <a:normAutofit/>
          </a:bodyPr>
          <a:lstStyle/>
          <a:p>
            <a:pPr algn="ctr"/>
            <a:r>
              <a:rPr lang="en-US" sz="5400" b="1" kern="1200" dirty="0">
                <a:solidFill>
                  <a:schemeClr val="bg1"/>
                </a:solidFill>
                <a:latin typeface="Times New Roman"/>
                <a:cs typeface="Times New Roman"/>
              </a:rPr>
              <a:t>THANK YOU</a:t>
            </a:r>
            <a:endParaRPr lang="en-US" sz="5400" kern="1200" dirty="0">
              <a:solidFill>
                <a:schemeClr val="bg1"/>
              </a:solidFill>
              <a:latin typeface="Times New Roman"/>
              <a:cs typeface="Times New Roman"/>
            </a:endParaRPr>
          </a:p>
        </p:txBody>
      </p:sp>
      <p:grpSp>
        <p:nvGrpSpPr>
          <p:cNvPr id="65" name="Group 64">
            <a:extLst>
              <a:ext uri="{FF2B5EF4-FFF2-40B4-BE49-F238E27FC236}">
                <a16:creationId xmlns:a16="http://schemas.microsoft.com/office/drawing/2014/main" id="{78A6A50F-EF16-474F-9BD1-2D663EBEA2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65353"/>
            <a:ext cx="1861854" cy="717514"/>
            <a:chOff x="0" y="1065353"/>
            <a:chExt cx="1861854" cy="717514"/>
          </a:xfrm>
          <a:solidFill>
            <a:schemeClr val="bg1"/>
          </a:solidFill>
        </p:grpSpPr>
        <p:sp>
          <p:nvSpPr>
            <p:cNvPr id="66" name="Freeform: Shape 65">
              <a:extLst>
                <a:ext uri="{FF2B5EF4-FFF2-40B4-BE49-F238E27FC236}">
                  <a16:creationId xmlns:a16="http://schemas.microsoft.com/office/drawing/2014/main" id="{1AA37927-0235-4A56-8680-D7B367160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67" name="Freeform: Shape 66">
              <a:extLst>
                <a:ext uri="{FF2B5EF4-FFF2-40B4-BE49-F238E27FC236}">
                  <a16:creationId xmlns:a16="http://schemas.microsoft.com/office/drawing/2014/main" id="{0D5F1B50-7A4C-4505-93E5-35FB75146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pic>
        <p:nvPicPr>
          <p:cNvPr id="6" name="Graphic 5" descr="Smiling Face with No Fill">
            <a:extLst>
              <a:ext uri="{FF2B5EF4-FFF2-40B4-BE49-F238E27FC236}">
                <a16:creationId xmlns:a16="http://schemas.microsoft.com/office/drawing/2014/main" id="{F40D6273-D0DE-9697-5CE3-12D4F703FB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37500" y="1024180"/>
            <a:ext cx="2560781" cy="2560781"/>
          </a:xfrm>
          <a:prstGeom prst="rect">
            <a:avLst/>
          </a:prstGeom>
        </p:spPr>
      </p:pic>
      <p:grpSp>
        <p:nvGrpSpPr>
          <p:cNvPr id="69" name="Graphic 185">
            <a:extLst>
              <a:ext uri="{FF2B5EF4-FFF2-40B4-BE49-F238E27FC236}">
                <a16:creationId xmlns:a16="http://schemas.microsoft.com/office/drawing/2014/main" id="{4717BE92-F93B-41D0-A644-64F6E524C7D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76418" y="4140693"/>
            <a:ext cx="1054466" cy="469689"/>
            <a:chOff x="9841624" y="4115729"/>
            <a:chExt cx="602169" cy="268223"/>
          </a:xfrm>
          <a:solidFill>
            <a:schemeClr val="bg1"/>
          </a:solidFill>
        </p:grpSpPr>
        <p:sp>
          <p:nvSpPr>
            <p:cNvPr id="70" name="Freeform: Shape 69">
              <a:extLst>
                <a:ext uri="{FF2B5EF4-FFF2-40B4-BE49-F238E27FC236}">
                  <a16:creationId xmlns:a16="http://schemas.microsoft.com/office/drawing/2014/main" id="{5CA26306-9FAA-4D01-957F-3E9B25A25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0A458C4D-E6E4-42CA-BC7C-301BFBAA70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0CDA802E-5743-4261-84A2-D9D8F19A3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8FCFC560-017D-4F70-ADE9-00A770915F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365F55DD-D975-452E-9674-461DBDBDEC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6" name="Oval 75">
            <a:extLst>
              <a:ext uri="{FF2B5EF4-FFF2-40B4-BE49-F238E27FC236}">
                <a16:creationId xmlns:a16="http://schemas.microsoft.com/office/drawing/2014/main" id="{D245B05D-DA60-40E2-8A0A-B078C91D70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5735" y="4917084"/>
            <a:ext cx="319941" cy="31994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 name="Oval 77">
            <a:extLst>
              <a:ext uri="{FF2B5EF4-FFF2-40B4-BE49-F238E27FC236}">
                <a16:creationId xmlns:a16="http://schemas.microsoft.com/office/drawing/2014/main" id="{401FD61C-FC3A-43C0-9641-28B0C1A542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5735" y="4917084"/>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31363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048F21-8C84-A042-91FE-124E1C24B370}"/>
              </a:ext>
            </a:extLst>
          </p:cNvPr>
          <p:cNvPicPr>
            <a:picLocks noChangeAspect="1"/>
          </p:cNvPicPr>
          <p:nvPr/>
        </p:nvPicPr>
        <p:blipFill rotWithShape="1">
          <a:blip r:embed="rId2">
            <a:alphaModFix amt="35000"/>
          </a:blip>
          <a:srcRect t="30"/>
          <a:stretch/>
        </p:blipFill>
        <p:spPr>
          <a:xfrm>
            <a:off x="-5" y="-30"/>
            <a:ext cx="12192000" cy="6855958"/>
          </a:xfrm>
          <a:prstGeom prst="rect">
            <a:avLst/>
          </a:prstGeom>
        </p:spPr>
      </p:pic>
      <p:sp>
        <p:nvSpPr>
          <p:cNvPr id="6" name="Title 5">
            <a:extLst>
              <a:ext uri="{FF2B5EF4-FFF2-40B4-BE49-F238E27FC236}">
                <a16:creationId xmlns:a16="http://schemas.microsoft.com/office/drawing/2014/main" id="{2534C66D-4006-F95B-D5E8-DE1A8C7B99B8}"/>
              </a:ext>
            </a:extLst>
          </p:cNvPr>
          <p:cNvSpPr>
            <a:spLocks noGrp="1"/>
          </p:cNvSpPr>
          <p:nvPr>
            <p:ph type="title"/>
          </p:nvPr>
        </p:nvSpPr>
        <p:spPr>
          <a:xfrm>
            <a:off x="6129595" y="2249604"/>
            <a:ext cx="5319433" cy="2076333"/>
          </a:xfrm>
        </p:spPr>
        <p:txBody>
          <a:bodyPr vert="horz" lIns="91440" tIns="45720" rIns="91440" bIns="45720" rtlCol="0" anchor="t">
            <a:normAutofit/>
          </a:bodyPr>
          <a:lstStyle/>
          <a:p>
            <a:r>
              <a:rPr lang="en-US" sz="6000" b="1" dirty="0">
                <a:latin typeface="Times New Roman"/>
                <a:cs typeface="Times New Roman"/>
              </a:rPr>
              <a:t>QUERIES</a:t>
            </a:r>
            <a:endParaRPr lang="en-US" sz="6000" b="1" kern="1200" dirty="0">
              <a:solidFill>
                <a:schemeClr val="tx1"/>
              </a:solidFill>
              <a:latin typeface="Times New Roman"/>
              <a:cs typeface="Times New Roman"/>
            </a:endParaRPr>
          </a:p>
        </p:txBody>
      </p:sp>
      <p:sp>
        <p:nvSpPr>
          <p:cNvPr id="29" name="Freeform: Shape 28">
            <a:extLst>
              <a:ext uri="{FF2B5EF4-FFF2-40B4-BE49-F238E27FC236}">
                <a16:creationId xmlns:a16="http://schemas.microsoft.com/office/drawing/2014/main" id="{F72D119F-8562-42DA-AE9A-70D44FDCFD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389868" cy="6374535"/>
          </a:xfrm>
          <a:custGeom>
            <a:avLst/>
            <a:gdLst>
              <a:gd name="connsiteX0" fmla="*/ 620377 w 5389868"/>
              <a:gd name="connsiteY0" fmla="*/ 6374535 h 6374535"/>
              <a:gd name="connsiteX1" fmla="*/ 3459520 w 5389868"/>
              <a:gd name="connsiteY1" fmla="*/ 6374535 h 6374535"/>
              <a:gd name="connsiteX2" fmla="*/ 3638761 w 5389868"/>
              <a:gd name="connsiteY2" fmla="*/ 6288190 h 6374535"/>
              <a:gd name="connsiteX3" fmla="*/ 5389868 w 5389868"/>
              <a:gd name="connsiteY3" fmla="*/ 3346018 h 6374535"/>
              <a:gd name="connsiteX4" fmla="*/ 2043850 w 5389868"/>
              <a:gd name="connsiteY4" fmla="*/ 0 h 6374535"/>
              <a:gd name="connsiteX5" fmla="*/ 139826 w 5389868"/>
              <a:gd name="connsiteY5" fmla="*/ 594192 h 6374535"/>
              <a:gd name="connsiteX6" fmla="*/ 0 w 5389868"/>
              <a:gd name="connsiteY6" fmla="*/ 700065 h 6374535"/>
              <a:gd name="connsiteX7" fmla="*/ 0 w 5389868"/>
              <a:gd name="connsiteY7" fmla="*/ 5991971 h 6374535"/>
              <a:gd name="connsiteX8" fmla="*/ 139827 w 5389868"/>
              <a:gd name="connsiteY8" fmla="*/ 6097845 h 6374535"/>
              <a:gd name="connsiteX9" fmla="*/ 378347 w 5389868"/>
              <a:gd name="connsiteY9" fmla="*/ 6248727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9868" h="6374535">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4" descr="A picture containing vector graphics&#10;&#10;Description automatically generated">
            <a:extLst>
              <a:ext uri="{FF2B5EF4-FFF2-40B4-BE49-F238E27FC236}">
                <a16:creationId xmlns:a16="http://schemas.microsoft.com/office/drawing/2014/main" id="{31D69F56-057D-30C5-AA9E-9E256CCC6FB5}"/>
              </a:ext>
            </a:extLst>
          </p:cNvPr>
          <p:cNvPicPr>
            <a:picLocks noChangeAspect="1"/>
          </p:cNvPicPr>
          <p:nvPr/>
        </p:nvPicPr>
        <p:blipFill rotWithShape="1">
          <a:blip r:embed="rId3"/>
          <a:srcRect l="9251" r="6465" b="-1"/>
          <a:stretch/>
        </p:blipFill>
        <p:spPr>
          <a:xfrm>
            <a:off x="4" y="4"/>
            <a:ext cx="5234519" cy="6210629"/>
          </a:xfrm>
          <a:custGeom>
            <a:avLst/>
            <a:gdLst/>
            <a:ahLst/>
            <a:cxnLst/>
            <a:rect l="l" t="t" r="r" b="b"/>
            <a:pathLst>
              <a:path w="5234519" h="621062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p:spPr>
      </p:pic>
    </p:spTree>
    <p:extLst>
      <p:ext uri="{BB962C8B-B14F-4D97-AF65-F5344CB8AC3E}">
        <p14:creationId xmlns:p14="http://schemas.microsoft.com/office/powerpoint/2010/main" val="289675212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Computer script on a screen">
            <a:extLst>
              <a:ext uri="{FF2B5EF4-FFF2-40B4-BE49-F238E27FC236}">
                <a16:creationId xmlns:a16="http://schemas.microsoft.com/office/drawing/2014/main" id="{5354B6E2-AD3C-4E0B-D4A4-A63A600FB2C2}"/>
              </a:ext>
            </a:extLst>
          </p:cNvPr>
          <p:cNvPicPr>
            <a:picLocks noChangeAspect="1"/>
          </p:cNvPicPr>
          <p:nvPr/>
        </p:nvPicPr>
        <p:blipFill rotWithShape="1">
          <a:blip r:embed="rId2"/>
          <a:srcRect r="6021" b="-3"/>
          <a:stretch/>
        </p:blipFill>
        <p:spPr>
          <a:xfrm>
            <a:off x="1"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908564-F267-4D6C-DDE4-4531E5BD898E}"/>
              </a:ext>
            </a:extLst>
          </p:cNvPr>
          <p:cNvSpPr>
            <a:spLocks noGrp="1"/>
          </p:cNvSpPr>
          <p:nvPr>
            <p:ph type="title"/>
          </p:nvPr>
        </p:nvSpPr>
        <p:spPr>
          <a:xfrm>
            <a:off x="7531610" y="365125"/>
            <a:ext cx="4379749" cy="794083"/>
          </a:xfrm>
        </p:spPr>
        <p:txBody>
          <a:bodyPr>
            <a:normAutofit/>
          </a:bodyPr>
          <a:lstStyle/>
          <a:p>
            <a:r>
              <a:rPr lang="en-US" sz="3400" b="1">
                <a:latin typeface="Times New Roman"/>
                <a:cs typeface="Calibri Light"/>
              </a:rPr>
              <a:t>INTRODUCTION</a:t>
            </a:r>
            <a:endParaRPr lang="en-US" sz="3400" b="1">
              <a:latin typeface="Times New Roman"/>
              <a:cs typeface="Times New Roman"/>
            </a:endParaRPr>
          </a:p>
        </p:txBody>
      </p:sp>
      <p:sp>
        <p:nvSpPr>
          <p:cNvPr id="3" name="Content Placeholder 2">
            <a:extLst>
              <a:ext uri="{FF2B5EF4-FFF2-40B4-BE49-F238E27FC236}">
                <a16:creationId xmlns:a16="http://schemas.microsoft.com/office/drawing/2014/main" id="{81794813-A47F-E13D-5D2D-C20468FD7BDA}"/>
              </a:ext>
            </a:extLst>
          </p:cNvPr>
          <p:cNvSpPr>
            <a:spLocks noGrp="1"/>
          </p:cNvSpPr>
          <p:nvPr>
            <p:ph idx="1"/>
          </p:nvPr>
        </p:nvSpPr>
        <p:spPr>
          <a:xfrm>
            <a:off x="7373635" y="1635030"/>
            <a:ext cx="4537724" cy="4811420"/>
          </a:xfrm>
        </p:spPr>
        <p:txBody>
          <a:bodyPr vert="horz" lIns="91440" tIns="45720" rIns="91440" bIns="45720" rtlCol="0" anchor="t">
            <a:noAutofit/>
          </a:bodyPr>
          <a:lstStyle/>
          <a:p>
            <a:pPr marL="0" indent="0">
              <a:buNone/>
            </a:pPr>
            <a:r>
              <a:rPr lang="en-US" sz="1400" b="1" dirty="0">
                <a:latin typeface="Times New Roman"/>
                <a:ea typeface="+mn-lt"/>
                <a:cs typeface="+mn-lt"/>
              </a:rPr>
              <a:t>1.1 HTML:</a:t>
            </a:r>
            <a:endParaRPr lang="en-US" sz="1400" dirty="0">
              <a:latin typeface="Times New Roman"/>
              <a:ea typeface="+mn-lt"/>
              <a:cs typeface="+mn-lt"/>
            </a:endParaRPr>
          </a:p>
          <a:p>
            <a:endParaRPr lang="en-US" sz="1400">
              <a:latin typeface="Times New Roman"/>
              <a:ea typeface="+mn-lt"/>
              <a:cs typeface="+mn-lt"/>
            </a:endParaRPr>
          </a:p>
          <a:p>
            <a:r>
              <a:rPr lang="en-IN" dirty="0">
                <a:latin typeface="Times New Roman"/>
                <a:ea typeface="+mn-lt"/>
                <a:cs typeface="+mn-lt"/>
              </a:rPr>
              <a:t>The Hypertext Markup Language or HTML is the standard markup language for documents designed to be displayed in a web browser. It can be assisted by technologies such as Cascading Style Sheets (CSS) and scripting languages such as JavaScript.</a:t>
            </a:r>
            <a:endParaRPr lang="en-US" dirty="0">
              <a:latin typeface="Times New Roman"/>
              <a:ea typeface="+mn-lt"/>
              <a:cs typeface="+mn-lt"/>
            </a:endParaRPr>
          </a:p>
          <a:p>
            <a:endParaRPr lang="en-US" sz="2000" dirty="0">
              <a:latin typeface="Times New Roman"/>
              <a:ea typeface="+mn-lt"/>
              <a:cs typeface="+mn-lt"/>
            </a:endParaRPr>
          </a:p>
          <a:p>
            <a:endParaRPr lang="en-IN" sz="1400" b="1" dirty="0">
              <a:latin typeface="Times New Roman"/>
              <a:ea typeface="+mn-lt"/>
              <a:cs typeface="+mn-lt"/>
            </a:endParaRPr>
          </a:p>
          <a:p>
            <a:endParaRPr lang="en-US" sz="1400">
              <a:latin typeface="Times New Roman"/>
              <a:cs typeface="Calibri"/>
            </a:endParaRPr>
          </a:p>
        </p:txBody>
      </p:sp>
    </p:spTree>
    <p:extLst>
      <p:ext uri="{BB962C8B-B14F-4D97-AF65-F5344CB8AC3E}">
        <p14:creationId xmlns:p14="http://schemas.microsoft.com/office/powerpoint/2010/main" val="1539476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F5A538-64FD-4B28-D1F7-6AD01E3F1144}"/>
              </a:ext>
            </a:extLst>
          </p:cNvPr>
          <p:cNvSpPr>
            <a:spLocks noGrp="1"/>
          </p:cNvSpPr>
          <p:nvPr>
            <p:ph type="title"/>
          </p:nvPr>
        </p:nvSpPr>
        <p:spPr>
          <a:xfrm>
            <a:off x="-304350" y="541498"/>
            <a:ext cx="4144794" cy="520927"/>
          </a:xfrm>
        </p:spPr>
        <p:txBody>
          <a:bodyPr anchor="b">
            <a:normAutofit fontScale="90000"/>
          </a:bodyPr>
          <a:lstStyle/>
          <a:p>
            <a:pPr algn="r"/>
            <a:r>
              <a:rPr lang="en-US" sz="4000" b="1" dirty="0">
                <a:solidFill>
                  <a:schemeClr val="bg1"/>
                </a:solidFill>
                <a:latin typeface="Times New Roman"/>
                <a:cs typeface="Times New Roman"/>
              </a:rPr>
              <a:t>INTRODUCTION</a:t>
            </a:r>
            <a:endParaRPr lang="en-US" dirty="0">
              <a:solidFill>
                <a:schemeClr val="bg1"/>
              </a:solidFill>
            </a:endParaRPr>
          </a:p>
        </p:txBody>
      </p:sp>
      <p:sp>
        <p:nvSpPr>
          <p:cNvPr id="3" name="Content Placeholder 2">
            <a:extLst>
              <a:ext uri="{FF2B5EF4-FFF2-40B4-BE49-F238E27FC236}">
                <a16:creationId xmlns:a16="http://schemas.microsoft.com/office/drawing/2014/main" id="{20CF4EAE-E1BB-F990-7684-DBDC21FF3EEF}"/>
              </a:ext>
            </a:extLst>
          </p:cNvPr>
          <p:cNvSpPr>
            <a:spLocks noGrp="1"/>
          </p:cNvSpPr>
          <p:nvPr>
            <p:ph idx="1"/>
          </p:nvPr>
        </p:nvSpPr>
        <p:spPr>
          <a:xfrm>
            <a:off x="4810259" y="-84641"/>
            <a:ext cx="7010688" cy="7218728"/>
          </a:xfrm>
        </p:spPr>
        <p:txBody>
          <a:bodyPr vert="horz" lIns="91440" tIns="45720" rIns="91440" bIns="45720" rtlCol="0" anchor="ctr">
            <a:noAutofit/>
          </a:bodyPr>
          <a:lstStyle/>
          <a:p>
            <a:pPr marL="0" indent="0">
              <a:buNone/>
            </a:pPr>
            <a:r>
              <a:rPr lang="en-US" sz="2400" b="1" dirty="0">
                <a:latin typeface="Times New Roman"/>
                <a:ea typeface="+mn-lt"/>
                <a:cs typeface="+mn-lt"/>
              </a:rPr>
              <a:t>1.2</a:t>
            </a:r>
            <a:r>
              <a:rPr lang="en-US" sz="2400" dirty="0">
                <a:latin typeface="Times New Roman"/>
                <a:ea typeface="+mn-lt"/>
                <a:cs typeface="+mn-lt"/>
              </a:rPr>
              <a:t> </a:t>
            </a:r>
            <a:r>
              <a:rPr lang="en-US" sz="2400" b="1" dirty="0">
                <a:latin typeface="Times New Roman"/>
                <a:ea typeface="+mn-lt"/>
                <a:cs typeface="+mn-lt"/>
              </a:rPr>
              <a:t>CSS:</a:t>
            </a:r>
            <a:r>
              <a:rPr lang="en-US" sz="2400" dirty="0">
                <a:latin typeface="Times New Roman"/>
                <a:ea typeface="+mn-lt"/>
                <a:cs typeface="+mn-lt"/>
              </a:rPr>
              <a:t>  </a:t>
            </a:r>
            <a:endParaRPr lang="en-US" sz="2400" dirty="0">
              <a:latin typeface="Times New Roman"/>
              <a:cs typeface="Calibri" panose="020F0502020204030204"/>
            </a:endParaRPr>
          </a:p>
          <a:p>
            <a:r>
              <a:rPr lang="en-US" sz="2400" b="1" dirty="0">
                <a:latin typeface="Times New Roman"/>
                <a:ea typeface="+mn-lt"/>
                <a:cs typeface="+mn-lt"/>
              </a:rPr>
              <a:t>Cascading Style Sheets</a:t>
            </a:r>
            <a:r>
              <a:rPr lang="en-US" sz="2400" dirty="0">
                <a:latin typeface="Times New Roman"/>
                <a:ea typeface="+mn-lt"/>
                <a:cs typeface="+mn-lt"/>
              </a:rPr>
              <a:t> (</a:t>
            </a:r>
            <a:r>
              <a:rPr lang="en-US" sz="2400" b="1" dirty="0">
                <a:latin typeface="Times New Roman"/>
                <a:ea typeface="+mn-lt"/>
                <a:cs typeface="+mn-lt"/>
              </a:rPr>
              <a:t>CSS</a:t>
            </a:r>
            <a:r>
              <a:rPr lang="en-US" sz="2400" dirty="0">
                <a:latin typeface="Times New Roman"/>
                <a:ea typeface="+mn-lt"/>
                <a:cs typeface="+mn-lt"/>
              </a:rPr>
              <a:t>) is a style sheet language used for describing the presentation of a document written in a markup language such as HTML, CSS is a cornerstone technology of the World Wide Web, alongside HTML and JavaScript. </a:t>
            </a:r>
          </a:p>
          <a:p>
            <a:pPr marL="0" indent="0">
              <a:buNone/>
            </a:pPr>
            <a:r>
              <a:rPr lang="en-US" sz="2400" dirty="0">
                <a:latin typeface="Times New Roman"/>
                <a:ea typeface="+mn-lt"/>
                <a:cs typeface="+mn-lt"/>
              </a:rPr>
              <a:t>      CSS is designed to enable the separation of presentation and content, including  layout, colors and fonts. </a:t>
            </a:r>
          </a:p>
          <a:p>
            <a:endParaRPr lang="en-US" sz="1600" b="1" dirty="0">
              <a:latin typeface="Times New Roman"/>
              <a:ea typeface="+mn-lt"/>
              <a:cs typeface="+mn-lt"/>
            </a:endParaRPr>
          </a:p>
          <a:p>
            <a:endParaRPr lang="en-US" sz="1600">
              <a:latin typeface="Times New Roman"/>
              <a:cs typeface="Calibri"/>
            </a:endParaRPr>
          </a:p>
        </p:txBody>
      </p:sp>
      <p:sp>
        <p:nvSpPr>
          <p:cNvPr id="4" name="TextBox 3">
            <a:extLst>
              <a:ext uri="{FF2B5EF4-FFF2-40B4-BE49-F238E27FC236}">
                <a16:creationId xmlns:a16="http://schemas.microsoft.com/office/drawing/2014/main" id="{B0B381D7-87BF-462A-FAFF-CC08DB29957A}"/>
              </a:ext>
            </a:extLst>
          </p:cNvPr>
          <p:cNvSpPr txBox="1"/>
          <p:nvPr/>
        </p:nvSpPr>
        <p:spPr>
          <a:xfrm>
            <a:off x="1404257" y="1250042"/>
            <a:ext cx="13008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cs typeface="Calibri"/>
              </a:rPr>
              <a:t>CONTD......</a:t>
            </a:r>
          </a:p>
        </p:txBody>
      </p:sp>
    </p:spTree>
    <p:extLst>
      <p:ext uri="{BB962C8B-B14F-4D97-AF65-F5344CB8AC3E}">
        <p14:creationId xmlns:p14="http://schemas.microsoft.com/office/powerpoint/2010/main" val="4043742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DA2B4D-F425-2CAC-8BB3-06720B159FF0}"/>
              </a:ext>
            </a:extLst>
          </p:cNvPr>
          <p:cNvSpPr>
            <a:spLocks noGrp="1"/>
          </p:cNvSpPr>
          <p:nvPr>
            <p:ph type="title"/>
          </p:nvPr>
        </p:nvSpPr>
        <p:spPr>
          <a:xfrm>
            <a:off x="870400" y="1476307"/>
            <a:ext cx="2176295" cy="602570"/>
          </a:xfrm>
        </p:spPr>
        <p:txBody>
          <a:bodyPr anchor="b">
            <a:normAutofit/>
          </a:bodyPr>
          <a:lstStyle/>
          <a:p>
            <a:pPr algn="ctr"/>
            <a:r>
              <a:rPr lang="en-US" sz="2800" dirty="0">
                <a:solidFill>
                  <a:srgbClr val="FFFFFF"/>
                </a:solidFill>
                <a:cs typeface="Calibri Light"/>
              </a:rPr>
              <a:t>CONTD....</a:t>
            </a:r>
            <a:endParaRPr lang="en-US" sz="2800">
              <a:solidFill>
                <a:srgbClr val="FFFFFF"/>
              </a:solidFill>
              <a:cs typeface="Calibri Light"/>
            </a:endParaRPr>
          </a:p>
        </p:txBody>
      </p:sp>
      <p:sp>
        <p:nvSpPr>
          <p:cNvPr id="3" name="Content Placeholder 2">
            <a:extLst>
              <a:ext uri="{FF2B5EF4-FFF2-40B4-BE49-F238E27FC236}">
                <a16:creationId xmlns:a16="http://schemas.microsoft.com/office/drawing/2014/main" id="{45965D42-4AFA-A206-B940-B29ACA7A4E76}"/>
              </a:ext>
            </a:extLst>
          </p:cNvPr>
          <p:cNvSpPr>
            <a:spLocks noGrp="1"/>
          </p:cNvSpPr>
          <p:nvPr>
            <p:ph idx="1"/>
          </p:nvPr>
        </p:nvSpPr>
        <p:spPr>
          <a:xfrm>
            <a:off x="4215528" y="119798"/>
            <a:ext cx="7791273" cy="6577533"/>
          </a:xfrm>
        </p:spPr>
        <p:txBody>
          <a:bodyPr vert="horz" lIns="91440" tIns="45720" rIns="91440" bIns="45720" rtlCol="0" anchor="ctr">
            <a:normAutofit/>
          </a:bodyPr>
          <a:lstStyle/>
          <a:p>
            <a:pPr marL="0" indent="0">
              <a:buNone/>
            </a:pPr>
            <a:r>
              <a:rPr lang="en-US" sz="2400" b="1" dirty="0">
                <a:latin typeface="Times New Roman"/>
                <a:ea typeface="+mn-lt"/>
                <a:cs typeface="+mn-lt"/>
              </a:rPr>
              <a:t>1.3 JAVASCRIPT:</a:t>
            </a:r>
            <a:endParaRPr lang="en-US" sz="2400" dirty="0">
              <a:latin typeface="Times New Roman"/>
              <a:ea typeface="+mn-lt"/>
              <a:cs typeface="+mn-lt"/>
            </a:endParaRPr>
          </a:p>
          <a:p>
            <a:r>
              <a:rPr lang="en-US" sz="2400" b="1" dirty="0">
                <a:latin typeface="Times New Roman"/>
                <a:ea typeface="+mn-lt"/>
                <a:cs typeface="+mn-lt"/>
              </a:rPr>
              <a:t>JavaScript </a:t>
            </a:r>
            <a:r>
              <a:rPr lang="en-US" sz="2400" dirty="0">
                <a:latin typeface="Times New Roman"/>
                <a:ea typeface="+mn-lt"/>
                <a:cs typeface="+mn-lt"/>
              </a:rPr>
              <a:t>often abbreviated </a:t>
            </a:r>
            <a:r>
              <a:rPr lang="en-US" sz="2400" b="1" dirty="0">
                <a:latin typeface="Times New Roman"/>
                <a:ea typeface="+mn-lt"/>
                <a:cs typeface="+mn-lt"/>
              </a:rPr>
              <a:t>JS</a:t>
            </a:r>
            <a:r>
              <a:rPr lang="en-US" sz="2400" dirty="0">
                <a:latin typeface="Times New Roman"/>
                <a:ea typeface="+mn-lt"/>
                <a:cs typeface="+mn-lt"/>
              </a:rPr>
              <a:t>, is a programming language that is one of the core technologies of the World Wide Web, alongside HTML and CSS. Over 97% of websites use JavaScript on the client side for webpage behavior, often incorporating third-party libraries. All major web browsers have a dedicated JavaScript Engine to execute the code on users' devices.</a:t>
            </a:r>
            <a:endParaRPr lang="en-US" sz="2400" dirty="0">
              <a:latin typeface="Times New Roman"/>
              <a:cs typeface="Calibri" panose="020F0502020204030204"/>
            </a:endParaRPr>
          </a:p>
          <a:p>
            <a:r>
              <a:rPr lang="en-US" sz="2400" dirty="0">
                <a:latin typeface="Times New Roman"/>
                <a:ea typeface="+mn-lt"/>
                <a:cs typeface="+mn-lt"/>
              </a:rPr>
              <a:t>JavaScript is a high-level, often just-in-time compiled language that conforms to the ECMAScript standard. It has dynamic typing, prototype-based object-orientation, and first-class functions.</a:t>
            </a:r>
          </a:p>
          <a:p>
            <a:endParaRPr lang="en-US" sz="2400" dirty="0">
              <a:latin typeface="Times New Roman"/>
              <a:ea typeface="+mn-lt"/>
              <a:cs typeface="+mn-lt"/>
            </a:endParaRPr>
          </a:p>
          <a:p>
            <a:pPr marL="0" indent="0">
              <a:buNone/>
            </a:pPr>
            <a:endParaRPr lang="en-US" sz="2400" b="1" dirty="0">
              <a:latin typeface="Times New Roman"/>
              <a:cs typeface="Calibri"/>
            </a:endParaRPr>
          </a:p>
          <a:p>
            <a:endParaRPr lang="en-US" sz="2400" dirty="0">
              <a:latin typeface="Times New Roman"/>
              <a:cs typeface="Calibri"/>
            </a:endParaRPr>
          </a:p>
        </p:txBody>
      </p:sp>
      <p:sp>
        <p:nvSpPr>
          <p:cNvPr id="4" name="TextBox 3">
            <a:extLst>
              <a:ext uri="{FF2B5EF4-FFF2-40B4-BE49-F238E27FC236}">
                <a16:creationId xmlns:a16="http://schemas.microsoft.com/office/drawing/2014/main" id="{667D1A31-030B-976E-98B3-AB55E7EAAFB0}"/>
              </a:ext>
            </a:extLst>
          </p:cNvPr>
          <p:cNvSpPr txBox="1"/>
          <p:nvPr/>
        </p:nvSpPr>
        <p:spPr>
          <a:xfrm>
            <a:off x="61687" y="760185"/>
            <a:ext cx="390434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FFFFFF"/>
                </a:solidFill>
                <a:latin typeface="Times New Roman"/>
              </a:rPr>
              <a:t>INTRODUCTION</a:t>
            </a:r>
            <a:r>
              <a:rPr lang="en-US" sz="2800" dirty="0">
                <a:latin typeface="Times New Roman"/>
                <a:cs typeface="Times New Roman"/>
              </a:rPr>
              <a:t>​</a:t>
            </a:r>
            <a:endParaRPr lang="en-US" sz="2800" dirty="0">
              <a:cs typeface="Calibri"/>
            </a:endParaRPr>
          </a:p>
        </p:txBody>
      </p:sp>
    </p:spTree>
    <p:extLst>
      <p:ext uri="{BB962C8B-B14F-4D97-AF65-F5344CB8AC3E}">
        <p14:creationId xmlns:p14="http://schemas.microsoft.com/office/powerpoint/2010/main" val="222457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2DEA59-0565-CC9E-3876-DB199E462640}"/>
              </a:ext>
            </a:extLst>
          </p:cNvPr>
          <p:cNvSpPr>
            <a:spLocks noGrp="1"/>
          </p:cNvSpPr>
          <p:nvPr>
            <p:ph type="title"/>
          </p:nvPr>
        </p:nvSpPr>
        <p:spPr>
          <a:xfrm>
            <a:off x="6513788" y="1247930"/>
            <a:ext cx="4840010" cy="859452"/>
          </a:xfrm>
        </p:spPr>
        <p:txBody>
          <a:bodyPr>
            <a:normAutofit/>
          </a:bodyPr>
          <a:lstStyle/>
          <a:p>
            <a:r>
              <a:rPr lang="en-US" sz="3600" dirty="0">
                <a:latin typeface="Times New Roman"/>
                <a:cs typeface="Calibri Light"/>
              </a:rPr>
              <a:t>1.4 </a:t>
            </a:r>
            <a:r>
              <a:rPr lang="en-US" sz="3600" dirty="0" err="1">
                <a:latin typeface="Times New Roman"/>
                <a:cs typeface="Calibri Light"/>
              </a:rPr>
              <a:t>php</a:t>
            </a:r>
            <a:endParaRPr lang="en-US" sz="3600" dirty="0" err="1">
              <a:latin typeface="Times New Roman"/>
            </a:endParaRPr>
          </a:p>
        </p:txBody>
      </p:sp>
      <p:pic>
        <p:nvPicPr>
          <p:cNvPr id="14" name="Picture 13" descr="Computer script on a screen">
            <a:extLst>
              <a:ext uri="{FF2B5EF4-FFF2-40B4-BE49-F238E27FC236}">
                <a16:creationId xmlns:a16="http://schemas.microsoft.com/office/drawing/2014/main" id="{D79AFEF7-C56C-90F2-E8E5-E41AF458AE69}"/>
              </a:ext>
            </a:extLst>
          </p:cNvPr>
          <p:cNvPicPr>
            <a:picLocks noChangeAspect="1"/>
          </p:cNvPicPr>
          <p:nvPr/>
        </p:nvPicPr>
        <p:blipFill rotWithShape="1">
          <a:blip r:embed="rId2"/>
          <a:srcRect l="1786" r="38767" b="-3"/>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6A39718E-48A0-B58E-9C90-8CAC94D8EA3C}"/>
              </a:ext>
            </a:extLst>
          </p:cNvPr>
          <p:cNvSpPr>
            <a:spLocks noGrp="1"/>
          </p:cNvSpPr>
          <p:nvPr>
            <p:ph idx="1"/>
          </p:nvPr>
        </p:nvSpPr>
        <p:spPr>
          <a:xfrm>
            <a:off x="6513788" y="2333297"/>
            <a:ext cx="4840010" cy="3843666"/>
          </a:xfrm>
        </p:spPr>
        <p:txBody>
          <a:bodyPr vert="horz" lIns="91440" tIns="45720" rIns="91440" bIns="45720" rtlCol="0">
            <a:normAutofit/>
          </a:bodyPr>
          <a:lstStyle/>
          <a:p>
            <a:r>
              <a:rPr lang="en-US" sz="1900">
                <a:latin typeface="Times New Roman"/>
                <a:ea typeface="+mn-lt"/>
                <a:cs typeface="+mn-lt"/>
              </a:rPr>
              <a:t>The term PHP is an acronym for PHP: Hypertext Pre-processor. PHP is a server-side scripting language designed specifically for web development. It is open-source which means it is free to download and use. It is very simple to learn and use. The files have the extension “.php”.</a:t>
            </a:r>
            <a:endParaRPr lang="en-US" sz="1900">
              <a:latin typeface="Times New Roman"/>
              <a:cs typeface="Calibri" panose="020F0502020204030204"/>
            </a:endParaRPr>
          </a:p>
          <a:p>
            <a:endParaRPr lang="en-US" sz="1900">
              <a:latin typeface="Times New Roman"/>
              <a:cs typeface="Times New Roman"/>
            </a:endParaRPr>
          </a:p>
          <a:p>
            <a:r>
              <a:rPr lang="en-US" sz="1900">
                <a:latin typeface="Times New Roman"/>
                <a:ea typeface="+mn-lt"/>
                <a:cs typeface="+mn-lt"/>
              </a:rPr>
              <a:t>         Rasmus Lerdorf inspired the first version of PHP and participating in the later versions. It is an interpreted language and it does not require a compiler.</a:t>
            </a:r>
            <a:endParaRPr lang="en-US" sz="1900">
              <a:latin typeface="Times New Roman"/>
            </a:endParaRPr>
          </a:p>
        </p:txBody>
      </p:sp>
      <p:sp>
        <p:nvSpPr>
          <p:cNvPr id="4" name="TextBox 3">
            <a:extLst>
              <a:ext uri="{FF2B5EF4-FFF2-40B4-BE49-F238E27FC236}">
                <a16:creationId xmlns:a16="http://schemas.microsoft.com/office/drawing/2014/main" id="{5BEB9F84-2CC9-D27F-405A-5ED2AE97F633}"/>
              </a:ext>
            </a:extLst>
          </p:cNvPr>
          <p:cNvSpPr txBox="1"/>
          <p:nvPr/>
        </p:nvSpPr>
        <p:spPr>
          <a:xfrm>
            <a:off x="6517889" y="421888"/>
            <a:ext cx="620936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latin typeface="Times New Roman"/>
                <a:cs typeface="Calibri"/>
              </a:rPr>
              <a:t>INTRODUCTION CONT........</a:t>
            </a:r>
          </a:p>
        </p:txBody>
      </p:sp>
    </p:spTree>
    <p:extLst>
      <p:ext uri="{BB962C8B-B14F-4D97-AF65-F5344CB8AC3E}">
        <p14:creationId xmlns:p14="http://schemas.microsoft.com/office/powerpoint/2010/main" val="2285891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B187BA-6EAB-B4D3-D7D3-6C1FD1365F25}"/>
              </a:ext>
            </a:extLst>
          </p:cNvPr>
          <p:cNvSpPr>
            <a:spLocks noGrp="1"/>
          </p:cNvSpPr>
          <p:nvPr>
            <p:ph type="title"/>
          </p:nvPr>
        </p:nvSpPr>
        <p:spPr>
          <a:xfrm>
            <a:off x="1331088" y="565739"/>
            <a:ext cx="9745883" cy="1124949"/>
          </a:xfrm>
        </p:spPr>
        <p:txBody>
          <a:bodyPr>
            <a:normAutofit/>
          </a:bodyPr>
          <a:lstStyle/>
          <a:p>
            <a:r>
              <a:rPr lang="en-US" dirty="0">
                <a:solidFill>
                  <a:schemeClr val="bg1"/>
                </a:solidFill>
                <a:latin typeface="Times New Roman"/>
                <a:cs typeface="Calibri Light" panose="020F0302020204030204"/>
              </a:rPr>
              <a:t>HARDWARE REQUIREMENTS</a:t>
            </a:r>
          </a:p>
        </p:txBody>
      </p:sp>
      <p:sp>
        <p:nvSpPr>
          <p:cNvPr id="12" name="Freeform: Shape 11">
            <a:extLst>
              <a:ext uri="{FF2B5EF4-FFF2-40B4-BE49-F238E27FC236}">
                <a16:creationId xmlns:a16="http://schemas.microsoft.com/office/drawing/2014/main" id="{AAD42DD4-86F6-4FD2-869F-32D35E310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1037"/>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4" name="Freeform: Shape 13">
            <a:extLst>
              <a:ext uri="{FF2B5EF4-FFF2-40B4-BE49-F238E27FC236}">
                <a16:creationId xmlns:a16="http://schemas.microsoft.com/office/drawing/2014/main" id="{4C36B8C5-0DEB-41B5-911D-572E2E835E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16069"/>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5DC987A-A8C7-4C23-9BF5-33E9F6F21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6766" y="2256427"/>
            <a:ext cx="10855283" cy="3963398"/>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213F2CF-C6DF-4CE1-A6F0-E3B1BFBB0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256427"/>
            <a:ext cx="10853849" cy="3955009"/>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4325C15-4820-4911-B66E-A5F917CFA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5106" y="2125615"/>
            <a:ext cx="10855283" cy="3974760"/>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5">
            <a:extLst>
              <a:ext uri="{FF2B5EF4-FFF2-40B4-BE49-F238E27FC236}">
                <a16:creationId xmlns:a16="http://schemas.microsoft.com/office/drawing/2014/main" id="{6151483F-5851-9C71-7232-4894DCB774B9}"/>
              </a:ext>
            </a:extLst>
          </p:cNvPr>
          <p:cNvGraphicFramePr>
            <a:graphicFrameLocks noGrp="1"/>
          </p:cNvGraphicFramePr>
          <p:nvPr>
            <p:ph idx="1"/>
            <p:extLst>
              <p:ext uri="{D42A27DB-BD31-4B8C-83A1-F6EECF244321}">
                <p14:modId xmlns:p14="http://schemas.microsoft.com/office/powerpoint/2010/main" val="3982107119"/>
              </p:ext>
            </p:extLst>
          </p:nvPr>
        </p:nvGraphicFramePr>
        <p:xfrm>
          <a:off x="864219" y="2174487"/>
          <a:ext cx="10677856" cy="3875738"/>
        </p:xfrm>
        <a:graphic>
          <a:graphicData uri="http://schemas.openxmlformats.org/drawingml/2006/table">
            <a:tbl>
              <a:tblPr firstRow="1" bandRow="1">
                <a:tableStyleId>{5C22544A-7EE6-4342-B048-85BDC9FD1C3A}</a:tableStyleId>
              </a:tblPr>
              <a:tblGrid>
                <a:gridCol w="2157403">
                  <a:extLst>
                    <a:ext uri="{9D8B030D-6E8A-4147-A177-3AD203B41FA5}">
                      <a16:colId xmlns:a16="http://schemas.microsoft.com/office/drawing/2014/main" val="701125012"/>
                    </a:ext>
                  </a:extLst>
                </a:gridCol>
                <a:gridCol w="2450848">
                  <a:extLst>
                    <a:ext uri="{9D8B030D-6E8A-4147-A177-3AD203B41FA5}">
                      <a16:colId xmlns:a16="http://schemas.microsoft.com/office/drawing/2014/main" val="219123733"/>
                    </a:ext>
                  </a:extLst>
                </a:gridCol>
                <a:gridCol w="2650390">
                  <a:extLst>
                    <a:ext uri="{9D8B030D-6E8A-4147-A177-3AD203B41FA5}">
                      <a16:colId xmlns:a16="http://schemas.microsoft.com/office/drawing/2014/main" val="401467352"/>
                    </a:ext>
                  </a:extLst>
                </a:gridCol>
                <a:gridCol w="3419215">
                  <a:extLst>
                    <a:ext uri="{9D8B030D-6E8A-4147-A177-3AD203B41FA5}">
                      <a16:colId xmlns:a16="http://schemas.microsoft.com/office/drawing/2014/main" val="1025719916"/>
                    </a:ext>
                  </a:extLst>
                </a:gridCol>
              </a:tblGrid>
              <a:tr h="396495">
                <a:tc>
                  <a:txBody>
                    <a:bodyPr/>
                    <a:lstStyle/>
                    <a:p>
                      <a:endParaRPr lang="en-US" sz="1600">
                        <a:latin typeface="Times New Roman"/>
                      </a:endParaRPr>
                    </a:p>
                  </a:txBody>
                  <a:tcPr marL="78775" marR="78775" marT="39388" marB="39388"/>
                </a:tc>
                <a:tc>
                  <a:txBody>
                    <a:bodyPr/>
                    <a:lstStyle/>
                    <a:p>
                      <a:pPr lvl="0">
                        <a:buNone/>
                      </a:pPr>
                      <a:r>
                        <a:rPr lang="en-US" sz="1600" b="1" i="0" u="none" strike="noStrike" noProof="0">
                          <a:latin typeface="Times New Roman"/>
                        </a:rPr>
                        <a:t>Windows Requirements</a:t>
                      </a:r>
                    </a:p>
                  </a:txBody>
                  <a:tcPr marL="78775" marR="78775" marT="39388" marB="39388"/>
                </a:tc>
                <a:tc>
                  <a:txBody>
                    <a:bodyPr/>
                    <a:lstStyle/>
                    <a:p>
                      <a:pPr lvl="0">
                        <a:buNone/>
                      </a:pPr>
                      <a:r>
                        <a:rPr lang="en-US" sz="1600" b="1" i="0" u="none" strike="noStrike" noProof="0">
                          <a:latin typeface="Times New Roman"/>
                        </a:rPr>
                        <a:t>Mac Requirements</a:t>
                      </a:r>
                    </a:p>
                  </a:txBody>
                  <a:tcPr marL="78775" marR="78775" marT="39388" marB="39388"/>
                </a:tc>
                <a:tc>
                  <a:txBody>
                    <a:bodyPr/>
                    <a:lstStyle/>
                    <a:p>
                      <a:pPr lvl="0">
                        <a:buNone/>
                      </a:pPr>
                      <a:r>
                        <a:rPr lang="en-US" sz="1600" b="1" i="0" u="none" strike="noStrike" noProof="0">
                          <a:latin typeface="Times New Roman"/>
                        </a:rPr>
                        <a:t>Linux Requirements</a:t>
                      </a:r>
                    </a:p>
                  </a:txBody>
                  <a:tcPr marL="78775" marR="78775" marT="39388" marB="39388"/>
                </a:tc>
                <a:extLst>
                  <a:ext uri="{0D108BD9-81ED-4DB2-BD59-A6C34878D82A}">
                    <a16:rowId xmlns:a16="http://schemas.microsoft.com/office/drawing/2014/main" val="3882935316"/>
                  </a:ext>
                </a:extLst>
              </a:tr>
              <a:tr h="941674">
                <a:tc>
                  <a:txBody>
                    <a:bodyPr/>
                    <a:lstStyle/>
                    <a:p>
                      <a:pPr lvl="0">
                        <a:buNone/>
                      </a:pPr>
                      <a:r>
                        <a:rPr lang="en-US" sz="1600" b="1" i="0" u="none" strike="noStrike" noProof="0">
                          <a:latin typeface="Times New Roman"/>
                        </a:rPr>
                        <a:t>Operating System</a:t>
                      </a:r>
                      <a:endParaRPr lang="en-US" sz="1600" b="0" i="0" u="none" strike="noStrike" noProof="0">
                        <a:latin typeface="Times New Roman"/>
                      </a:endParaRPr>
                    </a:p>
                  </a:txBody>
                  <a:tcPr marL="78775" marR="78775" marT="39388" marB="39388"/>
                </a:tc>
                <a:tc>
                  <a:txBody>
                    <a:bodyPr/>
                    <a:lstStyle/>
                    <a:p>
                      <a:pPr lvl="0">
                        <a:buNone/>
                      </a:pPr>
                      <a:r>
                        <a:rPr lang="en-US" sz="1600" b="0" i="0" u="none" strike="noStrike" noProof="0">
                          <a:latin typeface="Times New Roman"/>
                        </a:rPr>
                        <a:t>Windows 8 or later</a:t>
                      </a:r>
                    </a:p>
                  </a:txBody>
                  <a:tcPr marL="78775" marR="78775" marT="39388" marB="39388"/>
                </a:tc>
                <a:tc>
                  <a:txBody>
                    <a:bodyPr/>
                    <a:lstStyle/>
                    <a:p>
                      <a:pPr lvl="0">
                        <a:buNone/>
                      </a:pPr>
                      <a:r>
                        <a:rPr lang="en-US" sz="1600" b="0" i="0" u="none" strike="noStrike" noProof="0">
                          <a:latin typeface="Times New Roman"/>
                        </a:rPr>
                        <a:t>macOS Sierra 10.12 or later</a:t>
                      </a:r>
                    </a:p>
                  </a:txBody>
                  <a:tcPr marL="78775" marR="78775" marT="39388" marB="39388"/>
                </a:tc>
                <a:tc>
                  <a:txBody>
                    <a:bodyPr/>
                    <a:lstStyle/>
                    <a:p>
                      <a:pPr lvl="0">
                        <a:buNone/>
                      </a:pPr>
                      <a:r>
                        <a:rPr lang="en-US" sz="1600" b="0" i="0" u="none" strike="noStrike" noProof="0">
                          <a:latin typeface="Times New Roman"/>
                        </a:rPr>
                        <a:t>64-bit buntu14.04+,Debian 8+,openSUSE 13.3+, or</a:t>
                      </a:r>
                      <a:br>
                        <a:rPr lang="en-US" sz="1600" b="0" i="0" u="none" strike="noStrike" noProof="0">
                          <a:latin typeface="Times New Roman"/>
                        </a:rPr>
                      </a:br>
                      <a:r>
                        <a:rPr lang="en-US" sz="1600" b="0" i="0" u="none" strike="noStrike" noProof="0">
                          <a:latin typeface="Times New Roman"/>
                        </a:rPr>
                        <a:t>Fedora Linux 24+</a:t>
                      </a:r>
                    </a:p>
                  </a:txBody>
                  <a:tcPr marL="78775" marR="78775" marT="39388" marB="39388"/>
                </a:tc>
                <a:extLst>
                  <a:ext uri="{0D108BD9-81ED-4DB2-BD59-A6C34878D82A}">
                    <a16:rowId xmlns:a16="http://schemas.microsoft.com/office/drawing/2014/main" val="1647665320"/>
                  </a:ext>
                </a:extLst>
              </a:tr>
              <a:tr h="396495">
                <a:tc>
                  <a:txBody>
                    <a:bodyPr/>
                    <a:lstStyle/>
                    <a:p>
                      <a:pPr lvl="0">
                        <a:buNone/>
                      </a:pPr>
                      <a:r>
                        <a:rPr lang="en-US" sz="1600" b="1" i="0" u="none" strike="noStrike" noProof="0">
                          <a:latin typeface="Times New Roman"/>
                        </a:rPr>
                        <a:t>Processor</a:t>
                      </a:r>
                      <a:endParaRPr lang="en-US" sz="1600" b="0" i="0" u="none" strike="noStrike" noProof="0">
                        <a:latin typeface="Times New Roman"/>
                      </a:endParaRPr>
                    </a:p>
                  </a:txBody>
                  <a:tcPr marL="78775" marR="78775" marT="39388" marB="39388"/>
                </a:tc>
                <a:tc>
                  <a:txBody>
                    <a:bodyPr/>
                    <a:lstStyle/>
                    <a:p>
                      <a:pPr lvl="0">
                        <a:buNone/>
                      </a:pPr>
                      <a:r>
                        <a:rPr lang="en-US" sz="1600" b="0" i="0" u="none" strike="noStrike" noProof="0">
                          <a:latin typeface="Times New Roman"/>
                        </a:rPr>
                        <a:t>Intel Pentium 4 or later</a:t>
                      </a:r>
                    </a:p>
                  </a:txBody>
                  <a:tcPr marL="78775" marR="78775" marT="39388" marB="39388"/>
                </a:tc>
                <a:tc>
                  <a:txBody>
                    <a:bodyPr/>
                    <a:lstStyle/>
                    <a:p>
                      <a:pPr lvl="0">
                        <a:buNone/>
                      </a:pPr>
                      <a:r>
                        <a:rPr lang="en-US" sz="1600" b="0" i="0" u="none" strike="noStrike" noProof="0">
                          <a:latin typeface="Times New Roman"/>
                        </a:rPr>
                        <a:t>Intel</a:t>
                      </a:r>
                    </a:p>
                  </a:txBody>
                  <a:tcPr marL="78775" marR="78775" marT="39388" marB="39388"/>
                </a:tc>
                <a:tc>
                  <a:txBody>
                    <a:bodyPr/>
                    <a:lstStyle/>
                    <a:p>
                      <a:pPr lvl="0">
                        <a:buNone/>
                      </a:pPr>
                      <a:r>
                        <a:rPr lang="en-US" sz="1600" b="0" i="0" u="none" strike="noStrike" noProof="0">
                          <a:latin typeface="Times New Roman"/>
                        </a:rPr>
                        <a:t>Intel Pentium 4 or later</a:t>
                      </a:r>
                    </a:p>
                  </a:txBody>
                  <a:tcPr marL="78775" marR="78775" marT="39388" marB="39388"/>
                </a:tc>
                <a:extLst>
                  <a:ext uri="{0D108BD9-81ED-4DB2-BD59-A6C34878D82A}">
                    <a16:rowId xmlns:a16="http://schemas.microsoft.com/office/drawing/2014/main" val="2021657559"/>
                  </a:ext>
                </a:extLst>
              </a:tr>
              <a:tr h="674042">
                <a:tc>
                  <a:txBody>
                    <a:bodyPr/>
                    <a:lstStyle/>
                    <a:p>
                      <a:pPr lvl="0">
                        <a:buNone/>
                      </a:pPr>
                      <a:r>
                        <a:rPr lang="en-US" sz="1600" b="1" i="0" u="none" strike="noStrike" noProof="0">
                          <a:latin typeface="Times New Roman"/>
                        </a:rPr>
                        <a:t>Memory</a:t>
                      </a:r>
                      <a:endParaRPr lang="en-US" sz="1600" b="0" i="0" u="none" strike="noStrike" noProof="0">
                        <a:latin typeface="Times New Roman"/>
                      </a:endParaRPr>
                    </a:p>
                  </a:txBody>
                  <a:tcPr marL="78775" marR="78775" marT="39388" marB="39388"/>
                </a:tc>
                <a:tc>
                  <a:txBody>
                    <a:bodyPr/>
                    <a:lstStyle/>
                    <a:p>
                      <a:pPr lvl="0">
                        <a:buNone/>
                      </a:pPr>
                      <a:r>
                        <a:rPr lang="en-US" sz="1600" b="0" i="0" u="none" strike="noStrike" noProof="0">
                          <a:latin typeface="Times New Roman"/>
                        </a:rPr>
                        <a:t>2 GB minimum, 4 GB recommended</a:t>
                      </a:r>
                    </a:p>
                  </a:txBody>
                  <a:tcPr marL="78775" marR="78775" marT="39388" marB="39388"/>
                </a:tc>
                <a:tc>
                  <a:txBody>
                    <a:bodyPr/>
                    <a:lstStyle/>
                    <a:p>
                      <a:pPr lvl="0">
                        <a:buNone/>
                      </a:pPr>
                      <a:r>
                        <a:rPr lang="en-US" sz="1600" b="0" i="0" u="none" strike="noStrike" noProof="0">
                          <a:latin typeface="Times New Roman"/>
                        </a:rPr>
                        <a:t>2 GB minimum, 4 GB recommended</a:t>
                      </a:r>
                    </a:p>
                  </a:txBody>
                  <a:tcPr marL="78775" marR="78775" marT="39388" marB="39388"/>
                </a:tc>
                <a:tc>
                  <a:txBody>
                    <a:bodyPr/>
                    <a:lstStyle/>
                    <a:p>
                      <a:pPr lvl="0">
                        <a:buNone/>
                      </a:pPr>
                      <a:r>
                        <a:rPr lang="en-US" sz="1600" b="0" i="0" u="none" strike="noStrike" noProof="0">
                          <a:latin typeface="Times New Roman"/>
                        </a:rPr>
                        <a:t>2 GB minimum, 4 GB recommended</a:t>
                      </a:r>
                    </a:p>
                  </a:txBody>
                  <a:tcPr marL="78775" marR="78775" marT="39388" marB="39388"/>
                </a:tc>
                <a:extLst>
                  <a:ext uri="{0D108BD9-81ED-4DB2-BD59-A6C34878D82A}">
                    <a16:rowId xmlns:a16="http://schemas.microsoft.com/office/drawing/2014/main" val="1582484506"/>
                  </a:ext>
                </a:extLst>
              </a:tr>
              <a:tr h="396495">
                <a:tc>
                  <a:txBody>
                    <a:bodyPr/>
                    <a:lstStyle/>
                    <a:p>
                      <a:pPr lvl="0">
                        <a:buNone/>
                      </a:pPr>
                      <a:r>
                        <a:rPr lang="en-US" sz="1600" b="1" i="0" u="none" strike="noStrike" noProof="0">
                          <a:latin typeface="Times New Roman"/>
                        </a:rPr>
                        <a:t>Screen Resolution</a:t>
                      </a:r>
                      <a:endParaRPr lang="en-US" sz="1600" b="0" i="0" u="none" strike="noStrike" noProof="0">
                        <a:latin typeface="Times New Roman"/>
                      </a:endParaRPr>
                    </a:p>
                  </a:txBody>
                  <a:tcPr marL="78775" marR="78775" marT="39388" marB="39388"/>
                </a:tc>
                <a:tc>
                  <a:txBody>
                    <a:bodyPr/>
                    <a:lstStyle/>
                    <a:p>
                      <a:pPr lvl="0">
                        <a:buNone/>
                      </a:pPr>
                      <a:r>
                        <a:rPr lang="en-US" sz="1600" b="0" i="0" u="none" strike="noStrike" noProof="0">
                          <a:latin typeface="Times New Roman"/>
                        </a:rPr>
                        <a:t>1280x1024 or larger</a:t>
                      </a:r>
                    </a:p>
                  </a:txBody>
                  <a:tcPr marL="78775" marR="78775" marT="39388" marB="39388"/>
                </a:tc>
                <a:tc>
                  <a:txBody>
                    <a:bodyPr/>
                    <a:lstStyle/>
                    <a:p>
                      <a:pPr lvl="0">
                        <a:buNone/>
                      </a:pPr>
                      <a:r>
                        <a:rPr lang="en-US" sz="1600" b="0" i="0" u="none" strike="noStrike" noProof="0">
                          <a:latin typeface="Times New Roman"/>
                        </a:rPr>
                        <a:t>1280x1024 or larger</a:t>
                      </a:r>
                    </a:p>
                  </a:txBody>
                  <a:tcPr marL="78775" marR="78775" marT="39388" marB="39388"/>
                </a:tc>
                <a:tc>
                  <a:txBody>
                    <a:bodyPr/>
                    <a:lstStyle/>
                    <a:p>
                      <a:pPr lvl="0">
                        <a:buNone/>
                      </a:pPr>
                      <a:r>
                        <a:rPr lang="en-US" sz="1600" b="0" i="0" u="none" strike="noStrike" noProof="0">
                          <a:latin typeface="Times New Roman"/>
                        </a:rPr>
                        <a:t>1280x1024 or larger</a:t>
                      </a:r>
                    </a:p>
                  </a:txBody>
                  <a:tcPr marL="78775" marR="78775" marT="39388" marB="39388"/>
                </a:tc>
                <a:extLst>
                  <a:ext uri="{0D108BD9-81ED-4DB2-BD59-A6C34878D82A}">
                    <a16:rowId xmlns:a16="http://schemas.microsoft.com/office/drawing/2014/main" val="281805340"/>
                  </a:ext>
                </a:extLst>
              </a:tr>
              <a:tr h="674042">
                <a:tc>
                  <a:txBody>
                    <a:bodyPr/>
                    <a:lstStyle/>
                    <a:p>
                      <a:pPr lvl="0">
                        <a:buNone/>
                      </a:pPr>
                      <a:r>
                        <a:rPr lang="en-US" sz="1600" b="1" i="0" u="none" strike="noStrike" noProof="0">
                          <a:latin typeface="Times New Roman"/>
                        </a:rPr>
                        <a:t>Application Window size</a:t>
                      </a:r>
                      <a:endParaRPr lang="en-US" sz="1600" b="0" i="0" u="none" strike="noStrike" noProof="0">
                        <a:latin typeface="Times New Roman"/>
                      </a:endParaRPr>
                    </a:p>
                  </a:txBody>
                  <a:tcPr marL="78775" marR="78775" marT="39388" marB="39388"/>
                </a:tc>
                <a:tc>
                  <a:txBody>
                    <a:bodyPr/>
                    <a:lstStyle/>
                    <a:p>
                      <a:pPr lvl="0">
                        <a:buNone/>
                      </a:pPr>
                      <a:r>
                        <a:rPr lang="en-US" sz="1600" b="0" i="0" u="none" strike="noStrike" noProof="0">
                          <a:latin typeface="Times New Roman"/>
                        </a:rPr>
                        <a:t>1024x680 or larger</a:t>
                      </a:r>
                    </a:p>
                  </a:txBody>
                  <a:tcPr marL="78775" marR="78775" marT="39388" marB="39388"/>
                </a:tc>
                <a:tc>
                  <a:txBody>
                    <a:bodyPr/>
                    <a:lstStyle/>
                    <a:p>
                      <a:pPr lvl="0">
                        <a:buNone/>
                      </a:pPr>
                      <a:r>
                        <a:rPr lang="en-US" sz="1600" b="0" i="0" u="none" strike="noStrike" noProof="0">
                          <a:latin typeface="Times New Roman"/>
                        </a:rPr>
                        <a:t>1024x680 or larger</a:t>
                      </a:r>
                    </a:p>
                  </a:txBody>
                  <a:tcPr marL="78775" marR="78775" marT="39388" marB="39388"/>
                </a:tc>
                <a:tc>
                  <a:txBody>
                    <a:bodyPr/>
                    <a:lstStyle/>
                    <a:p>
                      <a:pPr lvl="0">
                        <a:buNone/>
                      </a:pPr>
                      <a:r>
                        <a:rPr lang="en-US" sz="1600" b="0" i="0" u="none" strike="noStrike" noProof="0">
                          <a:latin typeface="Times New Roman"/>
                        </a:rPr>
                        <a:t>1024x680 or larger</a:t>
                      </a:r>
                    </a:p>
                  </a:txBody>
                  <a:tcPr marL="78775" marR="78775" marT="39388" marB="39388"/>
                </a:tc>
                <a:extLst>
                  <a:ext uri="{0D108BD9-81ED-4DB2-BD59-A6C34878D82A}">
                    <a16:rowId xmlns:a16="http://schemas.microsoft.com/office/drawing/2014/main" val="745121547"/>
                  </a:ext>
                </a:extLst>
              </a:tr>
              <a:tr h="396495">
                <a:tc>
                  <a:txBody>
                    <a:bodyPr/>
                    <a:lstStyle/>
                    <a:p>
                      <a:pPr lvl="0">
                        <a:buNone/>
                      </a:pPr>
                      <a:r>
                        <a:rPr lang="en-US" sz="1600" b="1" i="0" u="none" strike="noStrike" noProof="0">
                          <a:latin typeface="Times New Roman"/>
                        </a:rPr>
                        <a:t>Internet Connection</a:t>
                      </a:r>
                      <a:endParaRPr lang="en-US" sz="1600" b="0" i="0" u="none" strike="noStrike" noProof="0">
                        <a:latin typeface="Times New Roman"/>
                      </a:endParaRPr>
                    </a:p>
                  </a:txBody>
                  <a:tcPr marL="78775" marR="78775" marT="39388" marB="39388"/>
                </a:tc>
                <a:tc>
                  <a:txBody>
                    <a:bodyPr/>
                    <a:lstStyle/>
                    <a:p>
                      <a:pPr lvl="0">
                        <a:buNone/>
                      </a:pPr>
                      <a:r>
                        <a:rPr lang="en-US" sz="1600" b="0" i="0" u="none" strike="noStrike" noProof="0">
                          <a:latin typeface="Times New Roman"/>
                        </a:rPr>
                        <a:t>Required</a:t>
                      </a:r>
                    </a:p>
                  </a:txBody>
                  <a:tcPr marL="78775" marR="78775" marT="39388" marB="39388"/>
                </a:tc>
                <a:tc>
                  <a:txBody>
                    <a:bodyPr/>
                    <a:lstStyle/>
                    <a:p>
                      <a:pPr lvl="0">
                        <a:buNone/>
                      </a:pPr>
                      <a:r>
                        <a:rPr lang="en-US" sz="1600" b="0" i="0" u="none" strike="noStrike" noProof="0">
                          <a:latin typeface="Times New Roman"/>
                        </a:rPr>
                        <a:t>Required</a:t>
                      </a:r>
                    </a:p>
                  </a:txBody>
                  <a:tcPr marL="78775" marR="78775" marT="39388" marB="39388"/>
                </a:tc>
                <a:tc>
                  <a:txBody>
                    <a:bodyPr/>
                    <a:lstStyle/>
                    <a:p>
                      <a:pPr lvl="0">
                        <a:buNone/>
                      </a:pPr>
                      <a:r>
                        <a:rPr lang="en-US" sz="1600" b="0" i="0" u="none" strike="noStrike" noProof="0">
                          <a:latin typeface="Times New Roman"/>
                        </a:rPr>
                        <a:t>Required</a:t>
                      </a:r>
                    </a:p>
                  </a:txBody>
                  <a:tcPr marL="78775" marR="78775" marT="39388" marB="39388"/>
                </a:tc>
                <a:extLst>
                  <a:ext uri="{0D108BD9-81ED-4DB2-BD59-A6C34878D82A}">
                    <a16:rowId xmlns:a16="http://schemas.microsoft.com/office/drawing/2014/main" val="1508849744"/>
                  </a:ext>
                </a:extLst>
              </a:tr>
            </a:tbl>
          </a:graphicData>
        </a:graphic>
      </p:graphicFrame>
    </p:spTree>
    <p:extLst>
      <p:ext uri="{BB962C8B-B14F-4D97-AF65-F5344CB8AC3E}">
        <p14:creationId xmlns:p14="http://schemas.microsoft.com/office/powerpoint/2010/main" val="172825417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42</Slides>
  <Notes>0</Notes>
  <HiddenSlides>0</HiddenSlide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Office Theme</vt:lpstr>
      <vt:lpstr>PSCMR ONLINE LIBRARY</vt:lpstr>
      <vt:lpstr>Contents</vt:lpstr>
      <vt:lpstr>ABSTRACT</vt:lpstr>
      <vt:lpstr>ABSTRACT (CONTD.......) </vt:lpstr>
      <vt:lpstr>INTRODUCTION</vt:lpstr>
      <vt:lpstr>INTRODUCTION</vt:lpstr>
      <vt:lpstr>CONTD....</vt:lpstr>
      <vt:lpstr>1.4 php</vt:lpstr>
      <vt:lpstr>HARDWARE REQUIREMENTS</vt:lpstr>
      <vt:lpstr>SOFTWARE REQURIMENTS</vt:lpstr>
      <vt:lpstr>2.2 CHROME:</vt:lpstr>
      <vt:lpstr> 2.3XAMPP:</vt:lpstr>
      <vt:lpstr>EXISTING SYSTEM</vt:lpstr>
      <vt:lpstr>PROPOSED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THANK YOU</vt:lpstr>
      <vt:lpstr>QUERIES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755</cp:revision>
  <dcterms:created xsi:type="dcterms:W3CDTF">2022-06-16T03:44:22Z</dcterms:created>
  <dcterms:modified xsi:type="dcterms:W3CDTF">2022-07-14T07:26:10Z</dcterms:modified>
</cp:coreProperties>
</file>